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680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564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481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292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1555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99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7874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499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531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948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2616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848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8B340-692C-4345-A1B1-ED450578B1EE}" type="datetimeFigureOut">
              <a:rPr lang="en-CA" smtClean="0"/>
              <a:t>2019-06-05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25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3" Type="http://schemas.microsoft.com/office/2007/relationships/hdphoto" Target="../media/hdphoto27.wdp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9" Type="http://schemas.openxmlformats.org/officeDocument/2006/relationships/image" Target="../media/image83.png"/><Relationship Id="rId21" Type="http://schemas.microsoft.com/office/2007/relationships/hdphoto" Target="../media/hdphoto31.wdp"/><Relationship Id="rId34" Type="http://schemas.openxmlformats.org/officeDocument/2006/relationships/image" Target="../media/image77.png"/><Relationship Id="rId42" Type="http://schemas.openxmlformats.org/officeDocument/2006/relationships/image" Target="../media/image85.png"/><Relationship Id="rId47" Type="http://schemas.openxmlformats.org/officeDocument/2006/relationships/image" Target="../media/image120.png"/><Relationship Id="rId50" Type="http://schemas.openxmlformats.org/officeDocument/2006/relationships/image" Target="../media/image123.png"/><Relationship Id="rId55" Type="http://schemas.openxmlformats.org/officeDocument/2006/relationships/image" Target="../media/image128.png"/><Relationship Id="rId7" Type="http://schemas.microsoft.com/office/2007/relationships/hdphoto" Target="../media/hdphoto24.wdp"/><Relationship Id="rId2" Type="http://schemas.openxmlformats.org/officeDocument/2006/relationships/image" Target="../media/image59.png"/><Relationship Id="rId16" Type="http://schemas.openxmlformats.org/officeDocument/2006/relationships/image" Target="../media/image65.png"/><Relationship Id="rId29" Type="http://schemas.microsoft.com/office/2007/relationships/hdphoto" Target="../media/hdphoto35.wdp"/><Relationship Id="rId11" Type="http://schemas.microsoft.com/office/2007/relationships/hdphoto" Target="../media/hdphoto26.wdp"/><Relationship Id="rId24" Type="http://schemas.openxmlformats.org/officeDocument/2006/relationships/image" Target="../media/image69.png"/><Relationship Id="rId32" Type="http://schemas.openxmlformats.org/officeDocument/2006/relationships/image" Target="../media/image113.png"/><Relationship Id="rId37" Type="http://schemas.openxmlformats.org/officeDocument/2006/relationships/image" Target="../media/image80.png"/><Relationship Id="rId40" Type="http://schemas.openxmlformats.org/officeDocument/2006/relationships/image" Target="../media/image116.png"/><Relationship Id="rId45" Type="http://schemas.openxmlformats.org/officeDocument/2006/relationships/image" Target="../media/image118.png"/><Relationship Id="rId53" Type="http://schemas.openxmlformats.org/officeDocument/2006/relationships/image" Target="../media/image126.png"/><Relationship Id="rId58" Type="http://schemas.openxmlformats.org/officeDocument/2006/relationships/image" Target="../media/image131.png"/><Relationship Id="rId5" Type="http://schemas.microsoft.com/office/2007/relationships/hdphoto" Target="../media/hdphoto22.wdp"/><Relationship Id="rId19" Type="http://schemas.microsoft.com/office/2007/relationships/hdphoto" Target="../media/hdphoto30.wdp"/><Relationship Id="rId4" Type="http://schemas.openxmlformats.org/officeDocument/2006/relationships/image" Target="../media/image58.png"/><Relationship Id="rId9" Type="http://schemas.microsoft.com/office/2007/relationships/hdphoto" Target="../media/hdphoto25.wdp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microsoft.com/office/2007/relationships/hdphoto" Target="../media/hdphoto34.wdp"/><Relationship Id="rId30" Type="http://schemas.openxmlformats.org/officeDocument/2006/relationships/image" Target="../media/image74.png"/><Relationship Id="rId35" Type="http://schemas.openxmlformats.org/officeDocument/2006/relationships/image" Target="../media/image115.png"/><Relationship Id="rId43" Type="http://schemas.openxmlformats.org/officeDocument/2006/relationships/image" Target="../media/image86.png"/><Relationship Id="rId48" Type="http://schemas.openxmlformats.org/officeDocument/2006/relationships/image" Target="../media/image121.png"/><Relationship Id="rId56" Type="http://schemas.openxmlformats.org/officeDocument/2006/relationships/image" Target="../media/image129.png"/><Relationship Id="rId8" Type="http://schemas.openxmlformats.org/officeDocument/2006/relationships/image" Target="../media/image61.png"/><Relationship Id="rId51" Type="http://schemas.openxmlformats.org/officeDocument/2006/relationships/image" Target="../media/image124.png"/><Relationship Id="rId3" Type="http://schemas.microsoft.com/office/2007/relationships/hdphoto" Target="../media/hdphoto23.wdp"/><Relationship Id="rId12" Type="http://schemas.openxmlformats.org/officeDocument/2006/relationships/image" Target="../media/image63.png"/><Relationship Id="rId17" Type="http://schemas.microsoft.com/office/2007/relationships/hdphoto" Target="../media/hdphoto29.wdp"/><Relationship Id="rId25" Type="http://schemas.microsoft.com/office/2007/relationships/hdphoto" Target="../media/hdphoto33.wdp"/><Relationship Id="rId33" Type="http://schemas.openxmlformats.org/officeDocument/2006/relationships/image" Target="../media/image114.png"/><Relationship Id="rId38" Type="http://schemas.openxmlformats.org/officeDocument/2006/relationships/image" Target="../media/image81.png"/><Relationship Id="rId46" Type="http://schemas.openxmlformats.org/officeDocument/2006/relationships/image" Target="../media/image119.png"/><Relationship Id="rId59" Type="http://schemas.openxmlformats.org/officeDocument/2006/relationships/image" Target="../media/image132.png"/><Relationship Id="rId20" Type="http://schemas.openxmlformats.org/officeDocument/2006/relationships/image" Target="../media/image67.png"/><Relationship Id="rId41" Type="http://schemas.openxmlformats.org/officeDocument/2006/relationships/image" Target="../media/image84.png"/><Relationship Id="rId54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5" Type="http://schemas.microsoft.com/office/2007/relationships/hdphoto" Target="../media/hdphoto28.wdp"/><Relationship Id="rId23" Type="http://schemas.microsoft.com/office/2007/relationships/hdphoto" Target="../media/hdphoto32.wdp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122.png"/><Relationship Id="rId57" Type="http://schemas.openxmlformats.org/officeDocument/2006/relationships/image" Target="../media/image130.png"/><Relationship Id="rId10" Type="http://schemas.openxmlformats.org/officeDocument/2006/relationships/image" Target="../media/image62.png"/><Relationship Id="rId31" Type="http://schemas.openxmlformats.org/officeDocument/2006/relationships/image" Target="../media/image73.png"/><Relationship Id="rId44" Type="http://schemas.openxmlformats.org/officeDocument/2006/relationships/image" Target="../media/image117.png"/><Relationship Id="rId52" Type="http://schemas.openxmlformats.org/officeDocument/2006/relationships/image" Target="../media/image125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5.png"/><Relationship Id="rId21" Type="http://schemas.microsoft.com/office/2007/relationships/hdphoto" Target="../media/hdphoto54.wdp"/><Relationship Id="rId42" Type="http://schemas.openxmlformats.org/officeDocument/2006/relationships/image" Target="../media/image157.png"/><Relationship Id="rId47" Type="http://schemas.openxmlformats.org/officeDocument/2006/relationships/image" Target="../media/image162.png"/><Relationship Id="rId63" Type="http://schemas.openxmlformats.org/officeDocument/2006/relationships/image" Target="../media/image178.png"/><Relationship Id="rId68" Type="http://schemas.openxmlformats.org/officeDocument/2006/relationships/image" Target="../media/image122.png"/><Relationship Id="rId84" Type="http://schemas.openxmlformats.org/officeDocument/2006/relationships/image" Target="../media/image189.png"/><Relationship Id="rId89" Type="http://schemas.openxmlformats.org/officeDocument/2006/relationships/image" Target="../media/image194.png"/><Relationship Id="rId16" Type="http://schemas.openxmlformats.org/officeDocument/2006/relationships/image" Target="../media/image140.png"/><Relationship Id="rId11" Type="http://schemas.microsoft.com/office/2007/relationships/hdphoto" Target="../media/hdphoto49.wdp"/><Relationship Id="rId32" Type="http://schemas.openxmlformats.org/officeDocument/2006/relationships/image" Target="../media/image148.png"/><Relationship Id="rId37" Type="http://schemas.openxmlformats.org/officeDocument/2006/relationships/image" Target="../media/image152.png"/><Relationship Id="rId53" Type="http://schemas.openxmlformats.org/officeDocument/2006/relationships/image" Target="../media/image168.png"/><Relationship Id="rId58" Type="http://schemas.openxmlformats.org/officeDocument/2006/relationships/image" Target="../media/image173.png"/><Relationship Id="rId74" Type="http://schemas.openxmlformats.org/officeDocument/2006/relationships/image" Target="../media/image128.png"/><Relationship Id="rId79" Type="http://schemas.openxmlformats.org/officeDocument/2006/relationships/image" Target="../media/image184.png"/><Relationship Id="rId5" Type="http://schemas.microsoft.com/office/2007/relationships/hdphoto" Target="../media/hdphoto46.wdp"/><Relationship Id="rId90" Type="http://schemas.openxmlformats.org/officeDocument/2006/relationships/image" Target="../media/image195.png"/><Relationship Id="rId95" Type="http://schemas.openxmlformats.org/officeDocument/2006/relationships/image" Target="../media/image200.png"/><Relationship Id="rId22" Type="http://schemas.openxmlformats.org/officeDocument/2006/relationships/image" Target="../media/image143.png"/><Relationship Id="rId27" Type="http://schemas.microsoft.com/office/2007/relationships/hdphoto" Target="../media/hdphoto57.wdp"/><Relationship Id="rId43" Type="http://schemas.openxmlformats.org/officeDocument/2006/relationships/image" Target="../media/image158.png"/><Relationship Id="rId48" Type="http://schemas.openxmlformats.org/officeDocument/2006/relationships/image" Target="../media/image163.png"/><Relationship Id="rId64" Type="http://schemas.openxmlformats.org/officeDocument/2006/relationships/image" Target="../media/image119.png"/><Relationship Id="rId69" Type="http://schemas.openxmlformats.org/officeDocument/2006/relationships/image" Target="../media/image181.png"/><Relationship Id="rId8" Type="http://schemas.openxmlformats.org/officeDocument/2006/relationships/image" Target="../media/image136.png"/><Relationship Id="rId51" Type="http://schemas.openxmlformats.org/officeDocument/2006/relationships/image" Target="../media/image166.png"/><Relationship Id="rId72" Type="http://schemas.openxmlformats.org/officeDocument/2006/relationships/image" Target="../media/image126.png"/><Relationship Id="rId80" Type="http://schemas.openxmlformats.org/officeDocument/2006/relationships/image" Target="../media/image185.png"/><Relationship Id="rId85" Type="http://schemas.openxmlformats.org/officeDocument/2006/relationships/image" Target="../media/image190.png"/><Relationship Id="rId93" Type="http://schemas.openxmlformats.org/officeDocument/2006/relationships/image" Target="../media/image198.png"/><Relationship Id="rId3" Type="http://schemas.microsoft.com/office/2007/relationships/hdphoto" Target="../media/hdphoto45.wdp"/><Relationship Id="rId12" Type="http://schemas.openxmlformats.org/officeDocument/2006/relationships/image" Target="../media/image138.png"/><Relationship Id="rId17" Type="http://schemas.microsoft.com/office/2007/relationships/hdphoto" Target="../media/hdphoto52.wdp"/><Relationship Id="rId25" Type="http://schemas.microsoft.com/office/2007/relationships/hdphoto" Target="../media/hdphoto56.wdp"/><Relationship Id="rId33" Type="http://schemas.microsoft.com/office/2007/relationships/hdphoto" Target="../media/hdphoto60.wdp"/><Relationship Id="rId38" Type="http://schemas.openxmlformats.org/officeDocument/2006/relationships/image" Target="../media/image153.png"/><Relationship Id="rId46" Type="http://schemas.openxmlformats.org/officeDocument/2006/relationships/image" Target="../media/image161.png"/><Relationship Id="rId59" Type="http://schemas.openxmlformats.org/officeDocument/2006/relationships/image" Target="../media/image174.png"/><Relationship Id="rId67" Type="http://schemas.openxmlformats.org/officeDocument/2006/relationships/image" Target="../media/image180.png"/><Relationship Id="rId20" Type="http://schemas.openxmlformats.org/officeDocument/2006/relationships/image" Target="../media/image142.png"/><Relationship Id="rId41" Type="http://schemas.openxmlformats.org/officeDocument/2006/relationships/image" Target="../media/image156.png"/><Relationship Id="rId54" Type="http://schemas.openxmlformats.org/officeDocument/2006/relationships/image" Target="../media/image169.png"/><Relationship Id="rId62" Type="http://schemas.openxmlformats.org/officeDocument/2006/relationships/image" Target="../media/image177.png"/><Relationship Id="rId70" Type="http://schemas.openxmlformats.org/officeDocument/2006/relationships/image" Target="../media/image124.png"/><Relationship Id="rId75" Type="http://schemas.openxmlformats.org/officeDocument/2006/relationships/image" Target="../media/image129.png"/><Relationship Id="rId83" Type="http://schemas.openxmlformats.org/officeDocument/2006/relationships/image" Target="../media/image188.png"/><Relationship Id="rId88" Type="http://schemas.openxmlformats.org/officeDocument/2006/relationships/image" Target="../media/image193.png"/><Relationship Id="rId91" Type="http://schemas.openxmlformats.org/officeDocument/2006/relationships/image" Target="../media/image196.png"/><Relationship Id="rId96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5" Type="http://schemas.microsoft.com/office/2007/relationships/hdphoto" Target="../media/hdphoto51.wdp"/><Relationship Id="rId23" Type="http://schemas.microsoft.com/office/2007/relationships/hdphoto" Target="../media/hdphoto55.wdp"/><Relationship Id="rId28" Type="http://schemas.openxmlformats.org/officeDocument/2006/relationships/image" Target="../media/image146.png"/><Relationship Id="rId36" Type="http://schemas.openxmlformats.org/officeDocument/2006/relationships/image" Target="../media/image151.png"/><Relationship Id="rId49" Type="http://schemas.openxmlformats.org/officeDocument/2006/relationships/image" Target="../media/image164.png"/><Relationship Id="rId57" Type="http://schemas.openxmlformats.org/officeDocument/2006/relationships/image" Target="../media/image172.png"/><Relationship Id="rId10" Type="http://schemas.openxmlformats.org/officeDocument/2006/relationships/image" Target="../media/image137.png"/><Relationship Id="rId31" Type="http://schemas.microsoft.com/office/2007/relationships/hdphoto" Target="../media/hdphoto59.wdp"/><Relationship Id="rId44" Type="http://schemas.openxmlformats.org/officeDocument/2006/relationships/image" Target="../media/image159.png"/><Relationship Id="rId52" Type="http://schemas.openxmlformats.org/officeDocument/2006/relationships/image" Target="../media/image167.png"/><Relationship Id="rId60" Type="http://schemas.openxmlformats.org/officeDocument/2006/relationships/image" Target="../media/image175.png"/><Relationship Id="rId65" Type="http://schemas.openxmlformats.org/officeDocument/2006/relationships/image" Target="../media/image118.png"/><Relationship Id="rId73" Type="http://schemas.openxmlformats.org/officeDocument/2006/relationships/image" Target="../media/image182.png"/><Relationship Id="rId78" Type="http://schemas.openxmlformats.org/officeDocument/2006/relationships/image" Target="../media/image183.png"/><Relationship Id="rId81" Type="http://schemas.openxmlformats.org/officeDocument/2006/relationships/image" Target="../media/image186.png"/><Relationship Id="rId86" Type="http://schemas.openxmlformats.org/officeDocument/2006/relationships/image" Target="../media/image191.png"/><Relationship Id="rId94" Type="http://schemas.openxmlformats.org/officeDocument/2006/relationships/image" Target="../media/image199.png"/><Relationship Id="rId4" Type="http://schemas.openxmlformats.org/officeDocument/2006/relationships/image" Target="../media/image134.png"/><Relationship Id="rId9" Type="http://schemas.microsoft.com/office/2007/relationships/hdphoto" Target="../media/hdphoto48.wdp"/><Relationship Id="rId13" Type="http://schemas.microsoft.com/office/2007/relationships/hdphoto" Target="../media/hdphoto50.wdp"/><Relationship Id="rId18" Type="http://schemas.openxmlformats.org/officeDocument/2006/relationships/image" Target="../media/image141.png"/><Relationship Id="rId39" Type="http://schemas.openxmlformats.org/officeDocument/2006/relationships/image" Target="../media/image154.png"/><Relationship Id="rId34" Type="http://schemas.openxmlformats.org/officeDocument/2006/relationships/image" Target="../media/image149.png"/><Relationship Id="rId50" Type="http://schemas.openxmlformats.org/officeDocument/2006/relationships/image" Target="../media/image165.png"/><Relationship Id="rId55" Type="http://schemas.openxmlformats.org/officeDocument/2006/relationships/image" Target="../media/image170.png"/><Relationship Id="rId76" Type="http://schemas.openxmlformats.org/officeDocument/2006/relationships/image" Target="../media/image130.png"/><Relationship Id="rId7" Type="http://schemas.microsoft.com/office/2007/relationships/hdphoto" Target="../media/hdphoto47.wdp"/><Relationship Id="rId71" Type="http://schemas.openxmlformats.org/officeDocument/2006/relationships/image" Target="../media/image125.png"/><Relationship Id="rId92" Type="http://schemas.openxmlformats.org/officeDocument/2006/relationships/image" Target="../media/image197.png"/><Relationship Id="rId2" Type="http://schemas.openxmlformats.org/officeDocument/2006/relationships/image" Target="../media/image133.png"/><Relationship Id="rId29" Type="http://schemas.microsoft.com/office/2007/relationships/hdphoto" Target="../media/hdphoto58.wdp"/><Relationship Id="rId24" Type="http://schemas.openxmlformats.org/officeDocument/2006/relationships/image" Target="../media/image144.png"/><Relationship Id="rId40" Type="http://schemas.openxmlformats.org/officeDocument/2006/relationships/image" Target="../media/image155.png"/><Relationship Id="rId45" Type="http://schemas.openxmlformats.org/officeDocument/2006/relationships/image" Target="../media/image160.png"/><Relationship Id="rId66" Type="http://schemas.openxmlformats.org/officeDocument/2006/relationships/image" Target="../media/image179.png"/><Relationship Id="rId87" Type="http://schemas.openxmlformats.org/officeDocument/2006/relationships/image" Target="../media/image192.png"/><Relationship Id="rId61" Type="http://schemas.openxmlformats.org/officeDocument/2006/relationships/image" Target="../media/image176.png"/><Relationship Id="rId82" Type="http://schemas.openxmlformats.org/officeDocument/2006/relationships/image" Target="../media/image187.png"/><Relationship Id="rId19" Type="http://schemas.microsoft.com/office/2007/relationships/hdphoto" Target="../media/hdphoto53.wdp"/><Relationship Id="rId14" Type="http://schemas.openxmlformats.org/officeDocument/2006/relationships/image" Target="../media/image139.png"/><Relationship Id="rId30" Type="http://schemas.openxmlformats.org/officeDocument/2006/relationships/image" Target="../media/image147.png"/><Relationship Id="rId35" Type="http://schemas.openxmlformats.org/officeDocument/2006/relationships/image" Target="../media/image150.png"/><Relationship Id="rId56" Type="http://schemas.openxmlformats.org/officeDocument/2006/relationships/image" Target="../media/image171.png"/><Relationship Id="rId77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gif"/><Relationship Id="rId13" Type="http://schemas.openxmlformats.org/officeDocument/2006/relationships/image" Target="../media/image213.gif"/><Relationship Id="rId18" Type="http://schemas.openxmlformats.org/officeDocument/2006/relationships/image" Target="../media/image218.gif"/><Relationship Id="rId26" Type="http://schemas.openxmlformats.org/officeDocument/2006/relationships/image" Target="../media/image226.gif"/><Relationship Id="rId3" Type="http://schemas.openxmlformats.org/officeDocument/2006/relationships/image" Target="../media/image203.gif"/><Relationship Id="rId21" Type="http://schemas.openxmlformats.org/officeDocument/2006/relationships/image" Target="../media/image221.gif"/><Relationship Id="rId7" Type="http://schemas.openxmlformats.org/officeDocument/2006/relationships/image" Target="../media/image207.gif"/><Relationship Id="rId12" Type="http://schemas.openxmlformats.org/officeDocument/2006/relationships/image" Target="../media/image212.gif"/><Relationship Id="rId17" Type="http://schemas.openxmlformats.org/officeDocument/2006/relationships/image" Target="../media/image217.gif"/><Relationship Id="rId25" Type="http://schemas.openxmlformats.org/officeDocument/2006/relationships/image" Target="../media/image225.gif"/><Relationship Id="rId2" Type="http://schemas.openxmlformats.org/officeDocument/2006/relationships/image" Target="../media/image202.gif"/><Relationship Id="rId16" Type="http://schemas.openxmlformats.org/officeDocument/2006/relationships/image" Target="../media/image216.gif"/><Relationship Id="rId20" Type="http://schemas.openxmlformats.org/officeDocument/2006/relationships/image" Target="../media/image2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gif"/><Relationship Id="rId11" Type="http://schemas.openxmlformats.org/officeDocument/2006/relationships/image" Target="../media/image211.gif"/><Relationship Id="rId24" Type="http://schemas.openxmlformats.org/officeDocument/2006/relationships/image" Target="../media/image224.gif"/><Relationship Id="rId5" Type="http://schemas.openxmlformats.org/officeDocument/2006/relationships/image" Target="../media/image205.gif"/><Relationship Id="rId15" Type="http://schemas.openxmlformats.org/officeDocument/2006/relationships/image" Target="../media/image215.gif"/><Relationship Id="rId23" Type="http://schemas.openxmlformats.org/officeDocument/2006/relationships/image" Target="../media/image223.gif"/><Relationship Id="rId28" Type="http://schemas.openxmlformats.org/officeDocument/2006/relationships/image" Target="../media/image228.gif"/><Relationship Id="rId10" Type="http://schemas.openxmlformats.org/officeDocument/2006/relationships/image" Target="../media/image210.gif"/><Relationship Id="rId19" Type="http://schemas.openxmlformats.org/officeDocument/2006/relationships/image" Target="../media/image219.gif"/><Relationship Id="rId4" Type="http://schemas.openxmlformats.org/officeDocument/2006/relationships/image" Target="../media/image204.gif"/><Relationship Id="rId9" Type="http://schemas.openxmlformats.org/officeDocument/2006/relationships/image" Target="../media/image209.gif"/><Relationship Id="rId14" Type="http://schemas.openxmlformats.org/officeDocument/2006/relationships/image" Target="../media/image214.gif"/><Relationship Id="rId22" Type="http://schemas.openxmlformats.org/officeDocument/2006/relationships/image" Target="../media/image222.gif"/><Relationship Id="rId27" Type="http://schemas.openxmlformats.org/officeDocument/2006/relationships/image" Target="../media/image227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6.wdp"/><Relationship Id="rId1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microsoft.com/office/2007/relationships/hdphoto" Target="../media/hdphoto4.wdp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microsoft.com/office/2007/relationships/hdphoto" Target="../media/hdphoto14.wdp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9" Type="http://schemas.openxmlformats.org/officeDocument/2006/relationships/image" Target="../media/image56.png"/><Relationship Id="rId21" Type="http://schemas.microsoft.com/office/2007/relationships/hdphoto" Target="../media/hdphoto18.wdp"/><Relationship Id="rId34" Type="http://schemas.openxmlformats.org/officeDocument/2006/relationships/image" Target="../media/image51.png"/><Relationship Id="rId7" Type="http://schemas.microsoft.com/office/2007/relationships/hdphoto" Target="../media/hdphoto11.wdp"/><Relationship Id="rId12" Type="http://schemas.openxmlformats.org/officeDocument/2006/relationships/image" Target="../media/image37.png"/><Relationship Id="rId17" Type="http://schemas.microsoft.com/office/2007/relationships/hdphoto" Target="../media/hdphoto16.wdp"/><Relationship Id="rId25" Type="http://schemas.microsoft.com/office/2007/relationships/hdphoto" Target="../media/hdphoto20.wdp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13.wdp"/><Relationship Id="rId24" Type="http://schemas.openxmlformats.org/officeDocument/2006/relationships/image" Target="../media/image43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5" Type="http://schemas.microsoft.com/office/2007/relationships/hdphoto" Target="../media/hdphoto10.wdp"/><Relationship Id="rId15" Type="http://schemas.microsoft.com/office/2007/relationships/hdphoto" Target="../media/hdphoto15.wdp"/><Relationship Id="rId23" Type="http://schemas.microsoft.com/office/2007/relationships/hdphoto" Target="../media/hdphoto19.wdp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10" Type="http://schemas.openxmlformats.org/officeDocument/2006/relationships/image" Target="../media/image36.png"/><Relationship Id="rId19" Type="http://schemas.microsoft.com/office/2007/relationships/hdphoto" Target="../media/hdphoto17.wdp"/><Relationship Id="rId31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microsoft.com/office/2007/relationships/hdphoto" Target="../media/hdphoto12.wdp"/><Relationship Id="rId14" Type="http://schemas.openxmlformats.org/officeDocument/2006/relationships/image" Target="../media/image38.png"/><Relationship Id="rId22" Type="http://schemas.openxmlformats.org/officeDocument/2006/relationships/image" Target="../media/image42.png"/><Relationship Id="rId27" Type="http://schemas.microsoft.com/office/2007/relationships/hdphoto" Target="../media/hdphoto21.wdp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8" Type="http://schemas.openxmlformats.org/officeDocument/2006/relationships/image" Target="../media/image35.png"/><Relationship Id="rId3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13" Type="http://schemas.microsoft.com/office/2007/relationships/hdphoto" Target="../media/hdphoto27.wdp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9" Type="http://schemas.openxmlformats.org/officeDocument/2006/relationships/image" Target="../media/image80.png"/><Relationship Id="rId21" Type="http://schemas.microsoft.com/office/2007/relationships/hdphoto" Target="../media/hdphoto31.wdp"/><Relationship Id="rId34" Type="http://schemas.openxmlformats.org/officeDocument/2006/relationships/image" Target="../media/image75.png"/><Relationship Id="rId42" Type="http://schemas.openxmlformats.org/officeDocument/2006/relationships/image" Target="../media/image83.png"/><Relationship Id="rId47" Type="http://schemas.openxmlformats.org/officeDocument/2006/relationships/image" Target="../media/image88.png"/><Relationship Id="rId7" Type="http://schemas.microsoft.com/office/2007/relationships/hdphoto" Target="../media/hdphoto24.wdp"/><Relationship Id="rId2" Type="http://schemas.openxmlformats.org/officeDocument/2006/relationships/image" Target="../media/image58.png"/><Relationship Id="rId16" Type="http://schemas.openxmlformats.org/officeDocument/2006/relationships/image" Target="../media/image65.png"/><Relationship Id="rId29" Type="http://schemas.microsoft.com/office/2007/relationships/hdphoto" Target="../media/hdphoto3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microsoft.com/office/2007/relationships/hdphoto" Target="../media/hdphoto26.wdp"/><Relationship Id="rId24" Type="http://schemas.openxmlformats.org/officeDocument/2006/relationships/image" Target="../media/image69.png"/><Relationship Id="rId32" Type="http://schemas.openxmlformats.org/officeDocument/2006/relationships/image" Target="../media/image73.png"/><Relationship Id="rId37" Type="http://schemas.openxmlformats.org/officeDocument/2006/relationships/image" Target="../media/image78.png"/><Relationship Id="rId40" Type="http://schemas.openxmlformats.org/officeDocument/2006/relationships/image" Target="../media/image81.png"/><Relationship Id="rId45" Type="http://schemas.openxmlformats.org/officeDocument/2006/relationships/image" Target="../media/image86.png"/><Relationship Id="rId5" Type="http://schemas.microsoft.com/office/2007/relationships/hdphoto" Target="../media/hdphoto23.wdp"/><Relationship Id="rId15" Type="http://schemas.microsoft.com/office/2007/relationships/hdphoto" Target="../media/hdphoto28.wdp"/><Relationship Id="rId23" Type="http://schemas.microsoft.com/office/2007/relationships/hdphoto" Target="../media/hdphoto32.wdp"/><Relationship Id="rId28" Type="http://schemas.openxmlformats.org/officeDocument/2006/relationships/image" Target="../media/image71.png"/><Relationship Id="rId36" Type="http://schemas.openxmlformats.org/officeDocument/2006/relationships/image" Target="../media/image77.png"/><Relationship Id="rId10" Type="http://schemas.openxmlformats.org/officeDocument/2006/relationships/image" Target="../media/image62.png"/><Relationship Id="rId19" Type="http://schemas.microsoft.com/office/2007/relationships/hdphoto" Target="../media/hdphoto30.wdp"/><Relationship Id="rId31" Type="http://schemas.microsoft.com/office/2007/relationships/hdphoto" Target="../media/hdphoto36.wdp"/><Relationship Id="rId44" Type="http://schemas.openxmlformats.org/officeDocument/2006/relationships/image" Target="../media/image85.png"/><Relationship Id="rId4" Type="http://schemas.openxmlformats.org/officeDocument/2006/relationships/image" Target="../media/image59.png"/><Relationship Id="rId9" Type="http://schemas.microsoft.com/office/2007/relationships/hdphoto" Target="../media/hdphoto25.wdp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microsoft.com/office/2007/relationships/hdphoto" Target="../media/hdphoto34.wdp"/><Relationship Id="rId30" Type="http://schemas.openxmlformats.org/officeDocument/2006/relationships/image" Target="../media/image72.png"/><Relationship Id="rId35" Type="http://schemas.openxmlformats.org/officeDocument/2006/relationships/image" Target="../media/image76.png"/><Relationship Id="rId43" Type="http://schemas.openxmlformats.org/officeDocument/2006/relationships/image" Target="../media/image84.png"/><Relationship Id="rId8" Type="http://schemas.openxmlformats.org/officeDocument/2006/relationships/image" Target="../media/image61.png"/><Relationship Id="rId3" Type="http://schemas.microsoft.com/office/2007/relationships/hdphoto" Target="../media/hdphoto22.wdp"/><Relationship Id="rId12" Type="http://schemas.openxmlformats.org/officeDocument/2006/relationships/image" Target="../media/image63.png"/><Relationship Id="rId17" Type="http://schemas.microsoft.com/office/2007/relationships/hdphoto" Target="../media/hdphoto29.wdp"/><Relationship Id="rId25" Type="http://schemas.microsoft.com/office/2007/relationships/hdphoto" Target="../media/hdphoto33.wdp"/><Relationship Id="rId33" Type="http://schemas.openxmlformats.org/officeDocument/2006/relationships/image" Target="../media/image74.png"/><Relationship Id="rId38" Type="http://schemas.openxmlformats.org/officeDocument/2006/relationships/image" Target="../media/image79.png"/><Relationship Id="rId46" Type="http://schemas.openxmlformats.org/officeDocument/2006/relationships/image" Target="../media/image87.png"/><Relationship Id="rId20" Type="http://schemas.openxmlformats.org/officeDocument/2006/relationships/image" Target="../media/image67.png"/><Relationship Id="rId41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13" Type="http://schemas.microsoft.com/office/2007/relationships/hdphoto" Target="../media/hdphoto42.wdp"/><Relationship Id="rId18" Type="http://schemas.openxmlformats.org/officeDocument/2006/relationships/image" Target="../media/image97.png"/><Relationship Id="rId26" Type="http://schemas.openxmlformats.org/officeDocument/2006/relationships/image" Target="../media/image105.png"/><Relationship Id="rId3" Type="http://schemas.microsoft.com/office/2007/relationships/hdphoto" Target="../media/hdphoto37.wdp"/><Relationship Id="rId21" Type="http://schemas.openxmlformats.org/officeDocument/2006/relationships/image" Target="../media/image100.png"/><Relationship Id="rId7" Type="http://schemas.microsoft.com/office/2007/relationships/hdphoto" Target="../media/hdphoto39.wdp"/><Relationship Id="rId12" Type="http://schemas.openxmlformats.org/officeDocument/2006/relationships/image" Target="../media/image94.png"/><Relationship Id="rId17" Type="http://schemas.microsoft.com/office/2007/relationships/hdphoto" Target="../media/hdphoto44.wdp"/><Relationship Id="rId25" Type="http://schemas.openxmlformats.org/officeDocument/2006/relationships/image" Target="../media/image104.png"/><Relationship Id="rId33" Type="http://schemas.openxmlformats.org/officeDocument/2006/relationships/image" Target="../media/image112.png"/><Relationship Id="rId2" Type="http://schemas.openxmlformats.org/officeDocument/2006/relationships/image" Target="../media/image89.png"/><Relationship Id="rId16" Type="http://schemas.openxmlformats.org/officeDocument/2006/relationships/image" Target="../media/image96.png"/><Relationship Id="rId20" Type="http://schemas.openxmlformats.org/officeDocument/2006/relationships/image" Target="../media/image99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microsoft.com/office/2007/relationships/hdphoto" Target="../media/hdphoto41.wdp"/><Relationship Id="rId24" Type="http://schemas.openxmlformats.org/officeDocument/2006/relationships/image" Target="../media/image103.png"/><Relationship Id="rId32" Type="http://schemas.openxmlformats.org/officeDocument/2006/relationships/image" Target="../media/image111.png"/><Relationship Id="rId5" Type="http://schemas.microsoft.com/office/2007/relationships/hdphoto" Target="../media/hdphoto38.wdp"/><Relationship Id="rId15" Type="http://schemas.microsoft.com/office/2007/relationships/hdphoto" Target="../media/hdphoto43.wdp"/><Relationship Id="rId23" Type="http://schemas.openxmlformats.org/officeDocument/2006/relationships/image" Target="../media/image102.png"/><Relationship Id="rId28" Type="http://schemas.openxmlformats.org/officeDocument/2006/relationships/image" Target="../media/image107.png"/><Relationship Id="rId10" Type="http://schemas.openxmlformats.org/officeDocument/2006/relationships/image" Target="../media/image93.png"/><Relationship Id="rId19" Type="http://schemas.openxmlformats.org/officeDocument/2006/relationships/image" Target="../media/image98.png"/><Relationship Id="rId31" Type="http://schemas.openxmlformats.org/officeDocument/2006/relationships/image" Target="../media/image110.png"/><Relationship Id="rId4" Type="http://schemas.openxmlformats.org/officeDocument/2006/relationships/image" Target="../media/image90.png"/><Relationship Id="rId9" Type="http://schemas.microsoft.com/office/2007/relationships/hdphoto" Target="../media/hdphoto40.wdp"/><Relationship Id="rId14" Type="http://schemas.openxmlformats.org/officeDocument/2006/relationships/image" Target="../media/image95.png"/><Relationship Id="rId22" Type="http://schemas.openxmlformats.org/officeDocument/2006/relationships/image" Target="../media/image101.png"/><Relationship Id="rId27" Type="http://schemas.openxmlformats.org/officeDocument/2006/relationships/image" Target="../media/image106.png"/><Relationship Id="rId30" Type="http://schemas.openxmlformats.org/officeDocument/2006/relationships/image" Target="../media/image109.png"/><Relationship Id="rId8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101" y="2381154"/>
            <a:ext cx="5344271" cy="13717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r="72590"/>
          <a:stretch/>
        </p:blipFill>
        <p:spPr>
          <a:xfrm>
            <a:off x="3335731" y="4025001"/>
            <a:ext cx="703478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8" r="60819"/>
          <a:stretch/>
        </p:blipFill>
        <p:spPr>
          <a:xfrm>
            <a:off x="4039209" y="4024908"/>
            <a:ext cx="703478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7" r="47610"/>
          <a:stretch/>
        </p:blipFill>
        <p:spPr>
          <a:xfrm>
            <a:off x="4742687" y="4024908"/>
            <a:ext cx="703478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" r="85936"/>
          <a:stretch/>
        </p:blipFill>
        <p:spPr>
          <a:xfrm>
            <a:off x="184328" y="1191315"/>
            <a:ext cx="703478" cy="1371791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r="72590"/>
          <a:stretch/>
        </p:blipFill>
        <p:spPr>
          <a:xfrm>
            <a:off x="887806" y="1191314"/>
            <a:ext cx="703478" cy="1371791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7" r="47610"/>
          <a:stretch/>
        </p:blipFill>
        <p:spPr>
          <a:xfrm>
            <a:off x="1676033" y="2381153"/>
            <a:ext cx="703478" cy="1371791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291" y="-1524087"/>
            <a:ext cx="6840305" cy="38834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1519" r="12124" b="3061"/>
          <a:stretch/>
        </p:blipFill>
        <p:spPr>
          <a:xfrm rot="5400000">
            <a:off x="2927214" y="3786666"/>
            <a:ext cx="113557" cy="13039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0" t="30826" r="460" b="1437"/>
          <a:stretch/>
        </p:blipFill>
        <p:spPr>
          <a:xfrm>
            <a:off x="3139385" y="1205454"/>
            <a:ext cx="809127" cy="870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8" r="60819"/>
          <a:stretch/>
        </p:blipFill>
        <p:spPr>
          <a:xfrm>
            <a:off x="4742687" y="549263"/>
            <a:ext cx="856617" cy="1559835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29" y="340727"/>
            <a:ext cx="816192" cy="8706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56" b="62500" l="89840" r="96791">
                        <a14:foregroundMark x1="91266" y1="40972" x2="93226" y2="31944"/>
                        <a14:foregroundMark x1="93761" y1="32639" x2="95900" y2="37500"/>
                        <a14:foregroundMark x1="96078" y1="39583" x2="96435" y2="47917"/>
                        <a14:foregroundMark x1="96078" y1="51389" x2="94474" y2="56944"/>
                        <a14:foregroundMark x1="91979" y1="40278" x2="90909" y2="50694"/>
                        <a14:foregroundMark x1="91800" y1="34722" x2="90196" y2="45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821" t="30488" r="3094" b="36847"/>
          <a:stretch/>
        </p:blipFill>
        <p:spPr>
          <a:xfrm>
            <a:off x="4197442" y="-198411"/>
            <a:ext cx="378691" cy="4480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46429" l="39048" r="84762">
                        <a14:foregroundMark x1="63810" y1="14286" x2="75238" y2="8929"/>
                        <a14:foregroundMark x1="62857" y1="2679" x2="76190" y2="8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59" r="15809" b="55105"/>
          <a:stretch/>
        </p:blipFill>
        <p:spPr>
          <a:xfrm>
            <a:off x="3633848" y="-236483"/>
            <a:ext cx="374073" cy="3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57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766" y="1162444"/>
            <a:ext cx="409632" cy="543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290" y="1248181"/>
            <a:ext cx="371527" cy="457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709" y="1248181"/>
            <a:ext cx="409632" cy="533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28" y="1248181"/>
            <a:ext cx="419158" cy="5334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548" y="1238654"/>
            <a:ext cx="409632" cy="543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26" y="1210076"/>
            <a:ext cx="409632" cy="5334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281" y="1162444"/>
            <a:ext cx="371527" cy="4953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831" y="1257707"/>
            <a:ext cx="381053" cy="5239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911" y="1162444"/>
            <a:ext cx="342948" cy="6096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035" y="1143390"/>
            <a:ext cx="333422" cy="7335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558" y="1124337"/>
            <a:ext cx="333422" cy="7525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189" y="1162444"/>
            <a:ext cx="352474" cy="7621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686" y="1257707"/>
            <a:ext cx="381053" cy="5620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8608" y="1519681"/>
            <a:ext cx="400106" cy="4096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817" y="1372023"/>
            <a:ext cx="409632" cy="4477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910056" y="3200380"/>
            <a:ext cx="371888" cy="4572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044166" y="3316201"/>
            <a:ext cx="408467" cy="5303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90470" y="3468601"/>
            <a:ext cx="420660" cy="53039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48966" y="3614904"/>
            <a:ext cx="408467" cy="5425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501366" y="3773401"/>
            <a:ext cx="408467" cy="53039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910056" y="3182090"/>
            <a:ext cx="371888" cy="49381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907007" y="3166849"/>
            <a:ext cx="377985" cy="52430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925297" y="3124173"/>
            <a:ext cx="341406" cy="60965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928345" y="3051015"/>
            <a:ext cx="335309" cy="75597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931393" y="3063208"/>
            <a:ext cx="329213" cy="73158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080745" y="3203415"/>
            <a:ext cx="335309" cy="75597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083793" y="3215608"/>
            <a:ext cx="329213" cy="73158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233145" y="3355815"/>
            <a:ext cx="335309" cy="75597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919200" y="3047967"/>
            <a:ext cx="353599" cy="76206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903959" y="3145511"/>
            <a:ext cx="384081" cy="56697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894814" y="3224766"/>
            <a:ext cx="402371" cy="40846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888718" y="3203428"/>
            <a:ext cx="414564" cy="45114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200380"/>
            <a:ext cx="377985" cy="45724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63801"/>
            <a:ext cx="414564" cy="53039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21" y="3163801"/>
            <a:ext cx="426757" cy="53039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63801"/>
            <a:ext cx="414564" cy="53039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182090"/>
            <a:ext cx="377985" cy="49381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163801"/>
            <a:ext cx="377985" cy="53039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121125"/>
            <a:ext cx="341406" cy="61574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393" y="3060160"/>
            <a:ext cx="329213" cy="73768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047967"/>
            <a:ext cx="341406" cy="76206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00" y="3047967"/>
            <a:ext cx="353599" cy="76206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11" y="3145511"/>
            <a:ext cx="390178" cy="56697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14" y="3224766"/>
            <a:ext cx="402371" cy="40846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200380"/>
            <a:ext cx="414564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5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35" y="582293"/>
            <a:ext cx="342948" cy="428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45" y="503639"/>
            <a:ext cx="362001" cy="438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08" y="503639"/>
            <a:ext cx="485843" cy="419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355" y="513165"/>
            <a:ext cx="476316" cy="4286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60" y="513165"/>
            <a:ext cx="457264" cy="4382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65" y="563241"/>
            <a:ext cx="438211" cy="4477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928" y="553714"/>
            <a:ext cx="419158" cy="457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38" y="563241"/>
            <a:ext cx="381053" cy="4572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43" y="582293"/>
            <a:ext cx="428685" cy="4477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80" y="601345"/>
            <a:ext cx="466790" cy="4286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144" y="601345"/>
            <a:ext cx="428685" cy="4382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104" y="601345"/>
            <a:ext cx="476316" cy="4477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20" y="587055"/>
            <a:ext cx="438211" cy="4572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790" y="513165"/>
            <a:ext cx="409632" cy="4667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594" y="479823"/>
            <a:ext cx="400106" cy="4667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84" y="513165"/>
            <a:ext cx="428685" cy="4572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308" y="541744"/>
            <a:ext cx="342948" cy="4286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922249" y="3215621"/>
            <a:ext cx="347502" cy="4267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68552" y="3361925"/>
            <a:ext cx="359695" cy="4389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855187" y="3221718"/>
            <a:ext cx="481626" cy="4145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227049" y="3520421"/>
            <a:ext cx="347502" cy="4267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858235" y="3212573"/>
            <a:ext cx="475529" cy="43285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867380" y="3209525"/>
            <a:ext cx="457240" cy="4389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876525" y="3203428"/>
            <a:ext cx="438950" cy="45114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888718" y="3200380"/>
            <a:ext cx="414564" cy="4572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903959" y="3200380"/>
            <a:ext cx="384081" cy="4572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035021" y="3358876"/>
            <a:ext cx="426757" cy="44504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016732" y="3368021"/>
            <a:ext cx="463336" cy="42675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184373" y="3514325"/>
            <a:ext cx="432854" cy="4389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007587" y="3358876"/>
            <a:ext cx="481626" cy="44504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181325" y="3505180"/>
            <a:ext cx="438950" cy="45724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044166" y="3346683"/>
            <a:ext cx="408467" cy="46943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199614" y="3502132"/>
            <a:ext cx="402371" cy="46333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336773" y="3657580"/>
            <a:ext cx="432854" cy="45724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077697" y="3368021"/>
            <a:ext cx="341406" cy="42675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040" y="2994726"/>
            <a:ext cx="463336" cy="59746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28" y="2860510"/>
            <a:ext cx="743776" cy="59746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653" y="2852673"/>
            <a:ext cx="829128" cy="57307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357" y="3229350"/>
            <a:ext cx="865707" cy="45724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12" y="4057601"/>
            <a:ext cx="792549" cy="46943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81" y="3886200"/>
            <a:ext cx="371888" cy="43895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86" y="3303324"/>
            <a:ext cx="371888" cy="45724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065" y="2039555"/>
            <a:ext cx="670618" cy="43285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29" y="3215621"/>
            <a:ext cx="627942" cy="42675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37" y="1968712"/>
            <a:ext cx="548688" cy="42675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573" y="3212573"/>
            <a:ext cx="432854" cy="43285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80" y="3215621"/>
            <a:ext cx="457240" cy="42675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83" y="3212573"/>
            <a:ext cx="469433" cy="43285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200380"/>
            <a:ext cx="377985" cy="45724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21" y="3889770"/>
            <a:ext cx="414564" cy="54259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21" y="3157704"/>
            <a:ext cx="426757" cy="54259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182090"/>
            <a:ext cx="377985" cy="493819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7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163801"/>
            <a:ext cx="377985" cy="530398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7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121125"/>
            <a:ext cx="341406" cy="61574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060160"/>
            <a:ext cx="341406" cy="73768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047967"/>
            <a:ext cx="341406" cy="762066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00" y="3047967"/>
            <a:ext cx="353599" cy="76206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7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11" y="3145511"/>
            <a:ext cx="390178" cy="566977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7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14" y="3224766"/>
            <a:ext cx="402371" cy="40846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206476"/>
            <a:ext cx="414564" cy="445047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7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200380"/>
            <a:ext cx="414564" cy="4572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00" y="3212573"/>
            <a:ext cx="353599" cy="432854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8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04" y="3206476"/>
            <a:ext cx="365792" cy="445047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39" y="3218670"/>
            <a:ext cx="487722" cy="42066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8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35" y="3212573"/>
            <a:ext cx="475529" cy="43285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8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32" y="3206476"/>
            <a:ext cx="463336" cy="445047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25" y="3200380"/>
            <a:ext cx="438950" cy="45724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200380"/>
            <a:ext cx="414564" cy="4572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11" y="3200380"/>
            <a:ext cx="390178" cy="45724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8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21" y="3206476"/>
            <a:ext cx="426757" cy="445047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8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32" y="3212573"/>
            <a:ext cx="463336" cy="43285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9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25" y="3206476"/>
            <a:ext cx="438950" cy="445047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9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39" y="3206476"/>
            <a:ext cx="487722" cy="445047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9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25" y="3200380"/>
            <a:ext cx="438950" cy="45724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9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94283"/>
            <a:ext cx="414564" cy="46943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9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14" y="3194283"/>
            <a:ext cx="402371" cy="46943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9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25" y="3200380"/>
            <a:ext cx="438950" cy="45724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9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212573"/>
            <a:ext cx="341406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79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1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450" y="4293922"/>
            <a:ext cx="810838" cy="871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164" y="3850448"/>
            <a:ext cx="701101" cy="1371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815" y="3862546"/>
            <a:ext cx="701101" cy="1371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103" y="3850447"/>
            <a:ext cx="701101" cy="1371791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611" l="8696" r="99130">
                        <a14:foregroundMark x1="28696" y1="9028" x2="26957" y2="4167"/>
                        <a14:foregroundMark x1="46087" y1="11111" x2="51304" y2="5556"/>
                        <a14:foregroundMark x1="56522" y1="20139" x2="54783" y2="2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1" y="5234337"/>
            <a:ext cx="7020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89" b="98611" l="0" r="100000">
                        <a14:foregroundMark x1="87826" y1="20139" x2="84348" y2="13194"/>
                        <a14:foregroundMark x1="10435" y1="20833" x2="16522" y2="13889"/>
                        <a14:foregroundMark x1="58261" y1="30556" x2="64348" y2="3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53" y="5486400"/>
            <a:ext cx="7020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28" b="100000" l="0" r="100000">
                        <a14:foregroundMark x1="50435" y1="40972" x2="54783" y2="31250"/>
                        <a14:foregroundMark x1="84348" y1="37500" x2="88696" y2="3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265" y="5469436"/>
            <a:ext cx="702000" cy="13716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22" b="100000" l="5217" r="89565">
                        <a14:foregroundMark x1="33913" y1="19444" x2="39130" y2="13194"/>
                        <a14:foregroundMark x1="64348" y1="15972" x2="60000" y2="13194"/>
                        <a14:foregroundMark x1="65217" y1="18750" x2="59130" y2="14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33" y="5469436"/>
            <a:ext cx="702000" cy="13716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-4740855" y="-3003121"/>
            <a:ext cx="6840305" cy="3883489"/>
            <a:chOff x="1399558" y="202961"/>
            <a:chExt cx="6840305" cy="38834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558" y="202961"/>
              <a:ext cx="6840305" cy="38834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057" y="1113312"/>
              <a:ext cx="911432" cy="153688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05549" y="1845733"/>
              <a:ext cx="539845" cy="62172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264721" y="1460612"/>
              <a:ext cx="28519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h="25400" prst="softRound"/>
              </a:sp3d>
            </a:bodyPr>
            <a:lstStyle/>
            <a:p>
              <a:pPr algn="ctr"/>
              <a:r>
                <a:rPr lang="en-CA" sz="4800" dirty="0" smtClean="0">
                  <a:solidFill>
                    <a:srgbClr val="0070C0"/>
                  </a:solidFill>
                  <a:latin typeface="Harlow Solid Italic" panose="04030604020F02020D02" pitchFamily="82" charset="0"/>
                </a:rPr>
                <a:t>Player 1 wins!</a:t>
              </a:r>
              <a:endParaRPr lang="en-CA" sz="4800" dirty="0">
                <a:solidFill>
                  <a:srgbClr val="0070C0"/>
                </a:solidFill>
                <a:latin typeface="Harlow Solid Italic" panose="04030604020F02020D02" pitchFamily="82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351695" y="1908702"/>
            <a:ext cx="6840305" cy="3883489"/>
            <a:chOff x="3178051" y="2334745"/>
            <a:chExt cx="6840305" cy="3883489"/>
          </a:xfrm>
        </p:grpSpPr>
        <p:grpSp>
          <p:nvGrpSpPr>
            <p:cNvPr id="18" name="Group 17"/>
            <p:cNvGrpSpPr/>
            <p:nvPr/>
          </p:nvGrpSpPr>
          <p:grpSpPr>
            <a:xfrm>
              <a:off x="3178051" y="2334745"/>
              <a:ext cx="6840305" cy="3883489"/>
              <a:chOff x="1399558" y="202961"/>
              <a:chExt cx="6840305" cy="38834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9558" y="202961"/>
                <a:ext cx="6840305" cy="3883489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3264721" y="1460612"/>
                <a:ext cx="285193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h="25400" prst="softRound"/>
                </a:sp3d>
              </a:bodyPr>
              <a:lstStyle/>
              <a:p>
                <a:pPr algn="ctr"/>
                <a:r>
                  <a:rPr lang="en-CA" sz="4800" dirty="0" smtClean="0">
                    <a:solidFill>
                      <a:srgbClr val="C00000"/>
                    </a:solidFill>
                    <a:latin typeface="Harlow Solid Italic" panose="04030604020F02020D02" pitchFamily="82" charset="0"/>
                  </a:rPr>
                  <a:t>Player 2 wins!</a:t>
                </a:r>
                <a:endParaRPr lang="en-CA" sz="4800" dirty="0">
                  <a:solidFill>
                    <a:srgbClr val="C00000"/>
                  </a:solidFill>
                  <a:latin typeface="Harlow Solid Italic" panose="04030604020F02020D02" pitchFamily="82" charset="0"/>
                </a:endParaRPr>
              </a:p>
            </p:txBody>
          </p:sp>
        </p:grpSp>
        <p:pic>
          <p:nvPicPr>
            <p:cNvPr id="23" name="Picture 22"/>
            <p:cNvPicPr>
              <a:picLocks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389" b="98611" l="0" r="100000">
                          <a14:foregroundMark x1="87826" y1="20139" x2="84348" y2="13194"/>
                          <a14:foregroundMark x1="10435" y1="20833" x2="16522" y2="13889"/>
                          <a14:foregroundMark x1="58261" y1="30556" x2="64348" y2="319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458" y="3300422"/>
              <a:ext cx="932299" cy="149157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9862" y="3993024"/>
              <a:ext cx="553173" cy="601796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68" y="4112539"/>
            <a:ext cx="810838" cy="8718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7"/>
          <a:srcRect l="10194" t="-333" r="13759" b="396"/>
          <a:stretch/>
        </p:blipFill>
        <p:spPr>
          <a:xfrm>
            <a:off x="4798815" y="111904"/>
            <a:ext cx="3261048" cy="244738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8"/>
          <a:srcRect l="10727" r="14028"/>
          <a:stretch/>
        </p:blipFill>
        <p:spPr>
          <a:xfrm>
            <a:off x="904240" y="144555"/>
            <a:ext cx="3200400" cy="24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50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>
            <a:off x="5503214" y="195245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>
            <a:off x="4874823" y="254249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 flipH="1">
            <a:off x="3413554" y="1691211"/>
            <a:ext cx="431796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 flipV="1">
            <a:off x="4807891" y="152045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 flipV="1">
            <a:off x="4242282" y="2025024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>
            <a:off x="3569126" y="275849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 flipH="1">
            <a:off x="2716386" y="1955390"/>
            <a:ext cx="431796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>
            <a:off x="3611816" y="2284029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23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16727" y="1634837"/>
            <a:ext cx="249382" cy="26877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877127" y="1745674"/>
            <a:ext cx="253999" cy="26462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  <a:scene3d>
            <a:camera prst="isometricOffAxis2Top">
              <a:rot lat="18000000" lon="300000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542144" y="1816794"/>
            <a:ext cx="253999" cy="26462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  <a:scene3d>
            <a:camera prst="isometricOffAxis2Top">
              <a:rot lat="18000000" lon="300000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Image result for bom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15" y="213677"/>
            <a:ext cx="16668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Direct Access Storage 7"/>
          <p:cNvSpPr/>
          <p:nvPr/>
        </p:nvSpPr>
        <p:spPr>
          <a:xfrm>
            <a:off x="3870960" y="4322619"/>
            <a:ext cx="1564640" cy="60498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3840"/>
            <a:ext cx="4985173" cy="280416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080692" y="3768418"/>
            <a:ext cx="257175" cy="694594"/>
            <a:chOff x="8080692" y="3768418"/>
            <a:chExt cx="257175" cy="694594"/>
          </a:xfrm>
        </p:grpSpPr>
        <p:sp>
          <p:nvSpPr>
            <p:cNvPr id="18" name="Oval 17"/>
            <p:cNvSpPr/>
            <p:nvPr/>
          </p:nvSpPr>
          <p:spPr>
            <a:xfrm>
              <a:off x="8080692" y="3768418"/>
              <a:ext cx="257175" cy="26604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080692" y="3901440"/>
              <a:ext cx="257175" cy="5615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56133" y="3930515"/>
            <a:ext cx="257175" cy="694594"/>
            <a:chOff x="8080692" y="3768418"/>
            <a:chExt cx="257175" cy="694594"/>
          </a:xfrm>
        </p:grpSpPr>
        <p:sp>
          <p:nvSpPr>
            <p:cNvPr id="22" name="Oval 21"/>
            <p:cNvSpPr/>
            <p:nvPr/>
          </p:nvSpPr>
          <p:spPr>
            <a:xfrm>
              <a:off x="8080692" y="3768418"/>
              <a:ext cx="257175" cy="26604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080692" y="3901440"/>
              <a:ext cx="257175" cy="5615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41137" y="587663"/>
            <a:ext cx="4155036" cy="2094348"/>
            <a:chOff x="7241137" y="587663"/>
            <a:chExt cx="4155036" cy="2094348"/>
          </a:xfrm>
        </p:grpSpPr>
        <p:grpSp>
          <p:nvGrpSpPr>
            <p:cNvPr id="39" name="Group 38"/>
            <p:cNvGrpSpPr/>
            <p:nvPr/>
          </p:nvGrpSpPr>
          <p:grpSpPr>
            <a:xfrm>
              <a:off x="7241137" y="587663"/>
              <a:ext cx="4155036" cy="2094348"/>
              <a:chOff x="7153044" y="599440"/>
              <a:chExt cx="4155036" cy="2094348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7162800" y="599440"/>
                <a:ext cx="4145280" cy="873760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680023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7153044" y="1203037"/>
                <a:ext cx="4155036" cy="863600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680023"/>
                </a:solidFill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7153044" y="1816794"/>
                <a:ext cx="4155036" cy="863600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680023"/>
                </a:solidFill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0434320" y="599440"/>
                <a:ext cx="213360" cy="208095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559040" y="612834"/>
                <a:ext cx="213360" cy="208095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8154972" y="1036320"/>
                <a:ext cx="1537667" cy="53917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905750" y="1156394"/>
                <a:ext cx="2071370" cy="1137920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0801" y="2092563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9279" y="2092993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7757" y="2092562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5521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6979" y="2093379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5042" y="2093378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1065" y="2093377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1735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4729" y="2093376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02396" y="2093375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6503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57173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6160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07123" y="2091860"/>
                <a:ext cx="74171" cy="201321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8093689" y="1210111"/>
                <a:ext cx="60510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042910" y="1308357"/>
                <a:ext cx="1797049" cy="7313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0" name="Chord 39"/>
            <p:cNvSpPr/>
            <p:nvPr/>
          </p:nvSpPr>
          <p:spPr>
            <a:xfrm rot="6737018">
              <a:off x="9549664" y="930397"/>
              <a:ext cx="292352" cy="296254"/>
            </a:xfrm>
            <a:prstGeom prst="chord">
              <a:avLst/>
            </a:prstGeom>
            <a:solidFill>
              <a:srgbClr val="FFFF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167" y="2362107"/>
            <a:ext cx="4273666" cy="2133785"/>
          </a:xfrm>
          <a:prstGeom prst="rect">
            <a:avLst/>
          </a:prstGeom>
        </p:spPr>
      </p:pic>
      <p:pic>
        <p:nvPicPr>
          <p:cNvPr id="92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629" y="887096"/>
            <a:ext cx="493395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7924" y="2447752"/>
            <a:ext cx="4273666" cy="2133785"/>
          </a:xfrm>
          <a:prstGeom prst="rect">
            <a:avLst/>
          </a:prstGeom>
        </p:spPr>
      </p:pic>
      <p:grpSp>
        <p:nvGrpSpPr>
          <p:cNvPr id="120" name="Group 119"/>
          <p:cNvGrpSpPr/>
          <p:nvPr/>
        </p:nvGrpSpPr>
        <p:grpSpPr>
          <a:xfrm>
            <a:off x="10394394" y="4182226"/>
            <a:ext cx="1258972" cy="1224148"/>
            <a:chOff x="9702765" y="4648656"/>
            <a:chExt cx="1258972" cy="1224148"/>
          </a:xfrm>
        </p:grpSpPr>
        <p:pic>
          <p:nvPicPr>
            <p:cNvPr id="93" name="Picture 2" descr="Image result for bomb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17" b="31667" l="5828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01" b="68458"/>
            <a:stretch/>
          </p:blipFill>
          <p:spPr bwMode="auto">
            <a:xfrm>
              <a:off x="9977212" y="4900203"/>
              <a:ext cx="710077" cy="721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9" r="7569" b="33826"/>
            <a:stretch/>
          </p:blipFill>
          <p:spPr bwMode="auto">
            <a:xfrm>
              <a:off x="9702765" y="4648656"/>
              <a:ext cx="1258972" cy="1224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9954" y="289288"/>
            <a:ext cx="4932091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7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71757" y="2892848"/>
            <a:ext cx="4155036" cy="2094348"/>
            <a:chOff x="7153044" y="599440"/>
            <a:chExt cx="4155036" cy="2094348"/>
          </a:xfrm>
        </p:grpSpPr>
        <p:sp>
          <p:nvSpPr>
            <p:cNvPr id="5" name="Rounded Rectangle 4"/>
            <p:cNvSpPr/>
            <p:nvPr/>
          </p:nvSpPr>
          <p:spPr>
            <a:xfrm>
              <a:off x="7162800" y="599440"/>
              <a:ext cx="4145280" cy="87376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00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153044" y="1203037"/>
              <a:ext cx="4155036" cy="8636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0023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153044" y="1816794"/>
              <a:ext cx="4155036" cy="8636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0023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434320" y="599440"/>
              <a:ext cx="213360" cy="20809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9040" y="612834"/>
              <a:ext cx="213360" cy="20809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154972" y="1036320"/>
              <a:ext cx="1537667" cy="5391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905750" y="1156394"/>
              <a:ext cx="2071370" cy="113792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0801" y="2092563"/>
              <a:ext cx="74171" cy="20132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9279" y="2092993"/>
              <a:ext cx="74171" cy="20132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7757" y="2092562"/>
              <a:ext cx="74171" cy="20132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5521" y="2091860"/>
              <a:ext cx="74171" cy="20132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6979" y="2093379"/>
              <a:ext cx="74171" cy="20132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05042" y="2093378"/>
              <a:ext cx="74171" cy="20132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21065" y="2093377"/>
              <a:ext cx="74171" cy="20132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1735" y="2091860"/>
              <a:ext cx="74171" cy="20132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74729" y="2093376"/>
              <a:ext cx="74171" cy="20132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2396" y="2093375"/>
              <a:ext cx="74171" cy="20132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6503" y="2091860"/>
              <a:ext cx="74171" cy="20132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7173" y="2091860"/>
              <a:ext cx="74171" cy="20132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76160" y="2091860"/>
              <a:ext cx="74171" cy="20132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7123" y="2091860"/>
              <a:ext cx="74171" cy="201321"/>
            </a:xfrm>
            <a:prstGeom prst="rect">
              <a:avLst/>
            </a:prstGeom>
          </p:spPr>
        </p:pic>
        <p:sp>
          <p:nvSpPr>
            <p:cNvPr id="26" name="Oval 25"/>
            <p:cNvSpPr/>
            <p:nvPr/>
          </p:nvSpPr>
          <p:spPr>
            <a:xfrm>
              <a:off x="8093689" y="1210111"/>
              <a:ext cx="60510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042910" y="1308357"/>
              <a:ext cx="1797049" cy="73131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8" name="Freeform 27"/>
          <p:cNvSpPr/>
          <p:nvPr/>
        </p:nvSpPr>
        <p:spPr>
          <a:xfrm rot="10800000">
            <a:off x="2093070" y="4247562"/>
            <a:ext cx="5606934" cy="3626744"/>
          </a:xfrm>
          <a:custGeom>
            <a:avLst/>
            <a:gdLst>
              <a:gd name="connsiteX0" fmla="*/ 1726480 w 5758534"/>
              <a:gd name="connsiteY0" fmla="*/ 2481242 h 2498175"/>
              <a:gd name="connsiteX1" fmla="*/ 100880 w 5758534"/>
              <a:gd name="connsiteY1" fmla="*/ 2100242 h 2498175"/>
              <a:gd name="connsiteX2" fmla="*/ 456480 w 5758534"/>
              <a:gd name="connsiteY2" fmla="*/ 271442 h 2498175"/>
              <a:gd name="connsiteX3" fmla="*/ 2767880 w 5758534"/>
              <a:gd name="connsiteY3" fmla="*/ 8975 h 2498175"/>
              <a:gd name="connsiteX4" fmla="*/ 4723680 w 5758534"/>
              <a:gd name="connsiteY4" fmla="*/ 161375 h 2498175"/>
              <a:gd name="connsiteX5" fmla="*/ 5697346 w 5758534"/>
              <a:gd name="connsiteY5" fmla="*/ 1075775 h 2498175"/>
              <a:gd name="connsiteX6" fmla="*/ 5460280 w 5758534"/>
              <a:gd name="connsiteY6" fmla="*/ 2167975 h 2498175"/>
              <a:gd name="connsiteX7" fmla="*/ 3860080 w 5758534"/>
              <a:gd name="connsiteY7" fmla="*/ 2498175 h 249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58534" h="2498175">
                <a:moveTo>
                  <a:pt x="1726480" y="2481242"/>
                </a:moveTo>
                <a:cubicBezTo>
                  <a:pt x="1019513" y="2474892"/>
                  <a:pt x="312547" y="2468542"/>
                  <a:pt x="100880" y="2100242"/>
                </a:cubicBezTo>
                <a:cubicBezTo>
                  <a:pt x="-110787" y="1731942"/>
                  <a:pt x="11980" y="619986"/>
                  <a:pt x="456480" y="271442"/>
                </a:cubicBezTo>
                <a:cubicBezTo>
                  <a:pt x="900980" y="-77102"/>
                  <a:pt x="2056680" y="27319"/>
                  <a:pt x="2767880" y="8975"/>
                </a:cubicBezTo>
                <a:cubicBezTo>
                  <a:pt x="3479080" y="-9369"/>
                  <a:pt x="4235436" y="-16425"/>
                  <a:pt x="4723680" y="161375"/>
                </a:cubicBezTo>
                <a:cubicBezTo>
                  <a:pt x="5211924" y="339175"/>
                  <a:pt x="5574579" y="741342"/>
                  <a:pt x="5697346" y="1075775"/>
                </a:cubicBezTo>
                <a:cubicBezTo>
                  <a:pt x="5820113" y="1410208"/>
                  <a:pt x="5766491" y="1930908"/>
                  <a:pt x="5460280" y="2167975"/>
                </a:cubicBezTo>
                <a:cubicBezTo>
                  <a:pt x="5154069" y="2405042"/>
                  <a:pt x="4507074" y="2451608"/>
                  <a:pt x="3860080" y="2498175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Freeform 29"/>
          <p:cNvSpPr/>
          <p:nvPr/>
        </p:nvSpPr>
        <p:spPr>
          <a:xfrm rot="374509">
            <a:off x="2619669" y="1325713"/>
            <a:ext cx="4666380" cy="2298643"/>
          </a:xfrm>
          <a:custGeom>
            <a:avLst/>
            <a:gdLst>
              <a:gd name="connsiteX0" fmla="*/ 1404583 w 4513918"/>
              <a:gd name="connsiteY0" fmla="*/ 2075819 h 2075819"/>
              <a:gd name="connsiteX1" fmla="*/ 104103 w 4513918"/>
              <a:gd name="connsiteY1" fmla="*/ 1425579 h 2075819"/>
              <a:gd name="connsiteX2" fmla="*/ 154903 w 4513918"/>
              <a:gd name="connsiteY2" fmla="*/ 440059 h 2075819"/>
              <a:gd name="connsiteX3" fmla="*/ 754343 w 4513918"/>
              <a:gd name="connsiteY3" fmla="*/ 318139 h 2075819"/>
              <a:gd name="connsiteX4" fmla="*/ 906743 w 4513918"/>
              <a:gd name="connsiteY4" fmla="*/ 1019179 h 2075819"/>
              <a:gd name="connsiteX5" fmla="*/ 266663 w 4513918"/>
              <a:gd name="connsiteY5" fmla="*/ 836299 h 2075819"/>
              <a:gd name="connsiteX6" fmla="*/ 337783 w 4513918"/>
              <a:gd name="connsiteY6" fmla="*/ 511179 h 2075819"/>
              <a:gd name="connsiteX7" fmla="*/ 693383 w 4513918"/>
              <a:gd name="connsiteY7" fmla="*/ 186059 h 2075819"/>
              <a:gd name="connsiteX8" fmla="*/ 1170903 w 4513918"/>
              <a:gd name="connsiteY8" fmla="*/ 33659 h 2075819"/>
              <a:gd name="connsiteX9" fmla="*/ 1770343 w 4513918"/>
              <a:gd name="connsiteY9" fmla="*/ 33659 h 2075819"/>
              <a:gd name="connsiteX10" fmla="*/ 2237703 w 4513918"/>
              <a:gd name="connsiteY10" fmla="*/ 399419 h 2075819"/>
              <a:gd name="connsiteX11" fmla="*/ 2166583 w 4513918"/>
              <a:gd name="connsiteY11" fmla="*/ 826139 h 2075819"/>
              <a:gd name="connsiteX12" fmla="*/ 1617943 w 4513918"/>
              <a:gd name="connsiteY12" fmla="*/ 866779 h 2075819"/>
              <a:gd name="connsiteX13" fmla="*/ 1536663 w 4513918"/>
              <a:gd name="connsiteY13" fmla="*/ 348619 h 2075819"/>
              <a:gd name="connsiteX14" fmla="*/ 2095463 w 4513918"/>
              <a:gd name="connsiteY14" fmla="*/ 104779 h 2075819"/>
              <a:gd name="connsiteX15" fmla="*/ 2572983 w 4513918"/>
              <a:gd name="connsiteY15" fmla="*/ 33659 h 2075819"/>
              <a:gd name="connsiteX16" fmla="*/ 3253703 w 4513918"/>
              <a:gd name="connsiteY16" fmla="*/ 114939 h 2075819"/>
              <a:gd name="connsiteX17" fmla="*/ 4239223 w 4513918"/>
              <a:gd name="connsiteY17" fmla="*/ 460379 h 2075819"/>
              <a:gd name="connsiteX18" fmla="*/ 4493223 w 4513918"/>
              <a:gd name="connsiteY18" fmla="*/ 704219 h 2075819"/>
              <a:gd name="connsiteX19" fmla="*/ 4442423 w 4513918"/>
              <a:gd name="connsiteY19" fmla="*/ 998859 h 2075819"/>
              <a:gd name="connsiteX20" fmla="*/ 3995383 w 4513918"/>
              <a:gd name="connsiteY20" fmla="*/ 1364619 h 2075819"/>
              <a:gd name="connsiteX21" fmla="*/ 3538183 w 4513918"/>
              <a:gd name="connsiteY21" fmla="*/ 1405259 h 2075819"/>
              <a:gd name="connsiteX22" fmla="*/ 3284183 w 4513918"/>
              <a:gd name="connsiteY22" fmla="*/ 1771019 h 2075819"/>
              <a:gd name="connsiteX23" fmla="*/ 3284183 w 4513918"/>
              <a:gd name="connsiteY23" fmla="*/ 1771019 h 207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13918" h="2075819">
                <a:moveTo>
                  <a:pt x="1404583" y="2075819"/>
                </a:moveTo>
                <a:cubicBezTo>
                  <a:pt x="858483" y="1887012"/>
                  <a:pt x="312383" y="1698206"/>
                  <a:pt x="104103" y="1425579"/>
                </a:cubicBezTo>
                <a:cubicBezTo>
                  <a:pt x="-104177" y="1152952"/>
                  <a:pt x="46530" y="624632"/>
                  <a:pt x="154903" y="440059"/>
                </a:cubicBezTo>
                <a:cubicBezTo>
                  <a:pt x="263276" y="255486"/>
                  <a:pt x="629036" y="221619"/>
                  <a:pt x="754343" y="318139"/>
                </a:cubicBezTo>
                <a:cubicBezTo>
                  <a:pt x="879650" y="414659"/>
                  <a:pt x="988023" y="932819"/>
                  <a:pt x="906743" y="1019179"/>
                </a:cubicBezTo>
                <a:cubicBezTo>
                  <a:pt x="825463" y="1105539"/>
                  <a:pt x="361490" y="920966"/>
                  <a:pt x="266663" y="836299"/>
                </a:cubicBezTo>
                <a:cubicBezTo>
                  <a:pt x="171836" y="751632"/>
                  <a:pt x="266663" y="619552"/>
                  <a:pt x="337783" y="511179"/>
                </a:cubicBezTo>
                <a:cubicBezTo>
                  <a:pt x="408903" y="402806"/>
                  <a:pt x="554530" y="265646"/>
                  <a:pt x="693383" y="186059"/>
                </a:cubicBezTo>
                <a:cubicBezTo>
                  <a:pt x="832236" y="106472"/>
                  <a:pt x="991410" y="59059"/>
                  <a:pt x="1170903" y="33659"/>
                </a:cubicBezTo>
                <a:cubicBezTo>
                  <a:pt x="1350396" y="8259"/>
                  <a:pt x="1592543" y="-27301"/>
                  <a:pt x="1770343" y="33659"/>
                </a:cubicBezTo>
                <a:cubicBezTo>
                  <a:pt x="1948143" y="94619"/>
                  <a:pt x="2171663" y="267339"/>
                  <a:pt x="2237703" y="399419"/>
                </a:cubicBezTo>
                <a:cubicBezTo>
                  <a:pt x="2303743" y="531499"/>
                  <a:pt x="2269876" y="748246"/>
                  <a:pt x="2166583" y="826139"/>
                </a:cubicBezTo>
                <a:cubicBezTo>
                  <a:pt x="2063290" y="904032"/>
                  <a:pt x="1722930" y="946366"/>
                  <a:pt x="1617943" y="866779"/>
                </a:cubicBezTo>
                <a:cubicBezTo>
                  <a:pt x="1512956" y="787192"/>
                  <a:pt x="1457076" y="475619"/>
                  <a:pt x="1536663" y="348619"/>
                </a:cubicBezTo>
                <a:cubicBezTo>
                  <a:pt x="1616250" y="221619"/>
                  <a:pt x="1922743" y="157272"/>
                  <a:pt x="2095463" y="104779"/>
                </a:cubicBezTo>
                <a:cubicBezTo>
                  <a:pt x="2268183" y="52286"/>
                  <a:pt x="2379943" y="31966"/>
                  <a:pt x="2572983" y="33659"/>
                </a:cubicBezTo>
                <a:cubicBezTo>
                  <a:pt x="2766023" y="35352"/>
                  <a:pt x="2975996" y="43819"/>
                  <a:pt x="3253703" y="114939"/>
                </a:cubicBezTo>
                <a:cubicBezTo>
                  <a:pt x="3531410" y="186059"/>
                  <a:pt x="4032636" y="362166"/>
                  <a:pt x="4239223" y="460379"/>
                </a:cubicBezTo>
                <a:cubicBezTo>
                  <a:pt x="4445810" y="558592"/>
                  <a:pt x="4459356" y="614472"/>
                  <a:pt x="4493223" y="704219"/>
                </a:cubicBezTo>
                <a:cubicBezTo>
                  <a:pt x="4527090" y="793966"/>
                  <a:pt x="4525396" y="888792"/>
                  <a:pt x="4442423" y="998859"/>
                </a:cubicBezTo>
                <a:cubicBezTo>
                  <a:pt x="4359450" y="1108926"/>
                  <a:pt x="4146090" y="1296886"/>
                  <a:pt x="3995383" y="1364619"/>
                </a:cubicBezTo>
                <a:cubicBezTo>
                  <a:pt x="3844676" y="1432352"/>
                  <a:pt x="3656716" y="1337526"/>
                  <a:pt x="3538183" y="1405259"/>
                </a:cubicBezTo>
                <a:cubicBezTo>
                  <a:pt x="3419650" y="1472992"/>
                  <a:pt x="3284183" y="1771019"/>
                  <a:pt x="3284183" y="1771019"/>
                </a:cubicBezTo>
                <a:lnTo>
                  <a:pt x="3284183" y="1771019"/>
                </a:ln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Freeform 32"/>
          <p:cNvSpPr/>
          <p:nvPr/>
        </p:nvSpPr>
        <p:spPr>
          <a:xfrm rot="10800000">
            <a:off x="534988" y="3829717"/>
            <a:ext cx="8565223" cy="4981460"/>
          </a:xfrm>
          <a:custGeom>
            <a:avLst/>
            <a:gdLst>
              <a:gd name="connsiteX0" fmla="*/ 3088658 w 8565223"/>
              <a:gd name="connsiteY0" fmla="*/ 4254377 h 4466459"/>
              <a:gd name="connsiteX1" fmla="*/ 772178 w 8565223"/>
              <a:gd name="connsiteY1" fmla="*/ 4345817 h 4466459"/>
              <a:gd name="connsiteX2" fmla="*/ 18 w 8565223"/>
              <a:gd name="connsiteY2" fmla="*/ 2811657 h 4466459"/>
              <a:gd name="connsiteX3" fmla="*/ 762018 w 8565223"/>
              <a:gd name="connsiteY3" fmla="*/ 881257 h 4466459"/>
              <a:gd name="connsiteX4" fmla="*/ 3911618 w 8565223"/>
              <a:gd name="connsiteY4" fmla="*/ 7497 h 4466459"/>
              <a:gd name="connsiteX5" fmla="*/ 6664978 w 8565223"/>
              <a:gd name="connsiteY5" fmla="*/ 495177 h 4466459"/>
              <a:gd name="connsiteX6" fmla="*/ 6969778 w 8565223"/>
              <a:gd name="connsiteY6" fmla="*/ 1125097 h 4466459"/>
              <a:gd name="connsiteX7" fmla="*/ 6400818 w 8565223"/>
              <a:gd name="connsiteY7" fmla="*/ 1186057 h 4466459"/>
              <a:gd name="connsiteX8" fmla="*/ 6228098 w 8565223"/>
              <a:gd name="connsiteY8" fmla="*/ 749177 h 4466459"/>
              <a:gd name="connsiteX9" fmla="*/ 6685298 w 8565223"/>
              <a:gd name="connsiteY9" fmla="*/ 312297 h 4466459"/>
              <a:gd name="connsiteX10" fmla="*/ 7274578 w 8565223"/>
              <a:gd name="connsiteY10" fmla="*/ 322457 h 4466459"/>
              <a:gd name="connsiteX11" fmla="*/ 7894338 w 8565223"/>
              <a:gd name="connsiteY11" fmla="*/ 586617 h 4466459"/>
              <a:gd name="connsiteX12" fmla="*/ 8422658 w 8565223"/>
              <a:gd name="connsiteY12" fmla="*/ 1043817 h 4466459"/>
              <a:gd name="connsiteX13" fmla="*/ 8554738 w 8565223"/>
              <a:gd name="connsiteY13" fmla="*/ 2059817 h 4466459"/>
              <a:gd name="connsiteX14" fmla="*/ 8209298 w 8565223"/>
              <a:gd name="connsiteY14" fmla="*/ 2974217 h 4466459"/>
              <a:gd name="connsiteX15" fmla="*/ 6979938 w 8565223"/>
              <a:gd name="connsiteY15" fmla="*/ 3980057 h 4466459"/>
              <a:gd name="connsiteX16" fmla="*/ 5151138 w 8565223"/>
              <a:gd name="connsiteY16" fmla="*/ 4234057 h 446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65223" h="4466459">
                <a:moveTo>
                  <a:pt x="3088658" y="4254377"/>
                </a:moveTo>
                <a:cubicBezTo>
                  <a:pt x="2187804" y="4420323"/>
                  <a:pt x="1286951" y="4586270"/>
                  <a:pt x="772178" y="4345817"/>
                </a:cubicBezTo>
                <a:cubicBezTo>
                  <a:pt x="257405" y="4105364"/>
                  <a:pt x="1711" y="3389084"/>
                  <a:pt x="18" y="2811657"/>
                </a:cubicBezTo>
                <a:cubicBezTo>
                  <a:pt x="-1675" y="2234230"/>
                  <a:pt x="110085" y="1348617"/>
                  <a:pt x="762018" y="881257"/>
                </a:cubicBezTo>
                <a:cubicBezTo>
                  <a:pt x="1413951" y="413897"/>
                  <a:pt x="2927791" y="71844"/>
                  <a:pt x="3911618" y="7497"/>
                </a:cubicBezTo>
                <a:cubicBezTo>
                  <a:pt x="4895445" y="-56850"/>
                  <a:pt x="6155285" y="308910"/>
                  <a:pt x="6664978" y="495177"/>
                </a:cubicBezTo>
                <a:cubicBezTo>
                  <a:pt x="7174671" y="681444"/>
                  <a:pt x="7013805" y="1009950"/>
                  <a:pt x="6969778" y="1125097"/>
                </a:cubicBezTo>
                <a:cubicBezTo>
                  <a:pt x="6925751" y="1240244"/>
                  <a:pt x="6524431" y="1248710"/>
                  <a:pt x="6400818" y="1186057"/>
                </a:cubicBezTo>
                <a:cubicBezTo>
                  <a:pt x="6277205" y="1123404"/>
                  <a:pt x="6180685" y="894804"/>
                  <a:pt x="6228098" y="749177"/>
                </a:cubicBezTo>
                <a:cubicBezTo>
                  <a:pt x="6275511" y="603550"/>
                  <a:pt x="6510885" y="383417"/>
                  <a:pt x="6685298" y="312297"/>
                </a:cubicBezTo>
                <a:cubicBezTo>
                  <a:pt x="6859711" y="241177"/>
                  <a:pt x="7073071" y="276737"/>
                  <a:pt x="7274578" y="322457"/>
                </a:cubicBezTo>
                <a:cubicBezTo>
                  <a:pt x="7476085" y="368177"/>
                  <a:pt x="7702991" y="466390"/>
                  <a:pt x="7894338" y="586617"/>
                </a:cubicBezTo>
                <a:cubicBezTo>
                  <a:pt x="8085685" y="706844"/>
                  <a:pt x="8312591" y="798284"/>
                  <a:pt x="8422658" y="1043817"/>
                </a:cubicBezTo>
                <a:cubicBezTo>
                  <a:pt x="8532725" y="1289350"/>
                  <a:pt x="8590298" y="1738084"/>
                  <a:pt x="8554738" y="2059817"/>
                </a:cubicBezTo>
                <a:cubicBezTo>
                  <a:pt x="8519178" y="2381550"/>
                  <a:pt x="8471765" y="2654177"/>
                  <a:pt x="8209298" y="2974217"/>
                </a:cubicBezTo>
                <a:cubicBezTo>
                  <a:pt x="7946831" y="3294257"/>
                  <a:pt x="7489631" y="3770084"/>
                  <a:pt x="6979938" y="3980057"/>
                </a:cubicBezTo>
                <a:cubicBezTo>
                  <a:pt x="6470245" y="4190030"/>
                  <a:pt x="5810691" y="4212043"/>
                  <a:pt x="5151138" y="4234057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Freeform 33"/>
          <p:cNvSpPr/>
          <p:nvPr/>
        </p:nvSpPr>
        <p:spPr>
          <a:xfrm>
            <a:off x="971115" y="-1020372"/>
            <a:ext cx="7652329" cy="5261237"/>
          </a:xfrm>
          <a:custGeom>
            <a:avLst/>
            <a:gdLst>
              <a:gd name="connsiteX0" fmla="*/ 2686409 w 6930987"/>
              <a:gd name="connsiteY0" fmla="*/ 3630900 h 4088725"/>
              <a:gd name="connsiteX1" fmla="*/ 760332 w 6930987"/>
              <a:gd name="connsiteY1" fmla="*/ 3533623 h 4088725"/>
              <a:gd name="connsiteX2" fmla="*/ 1575 w 6930987"/>
              <a:gd name="connsiteY2" fmla="*/ 1938287 h 4088725"/>
              <a:gd name="connsiteX3" fmla="*/ 604690 w 6930987"/>
              <a:gd name="connsiteY3" fmla="*/ 595870 h 4088725"/>
              <a:gd name="connsiteX4" fmla="*/ 1986018 w 6930987"/>
              <a:gd name="connsiteY4" fmla="*/ 90031 h 4088725"/>
              <a:gd name="connsiteX5" fmla="*/ 2861507 w 6930987"/>
              <a:gd name="connsiteY5" fmla="*/ 362406 h 4088725"/>
              <a:gd name="connsiteX6" fmla="*/ 3484077 w 6930987"/>
              <a:gd name="connsiteY6" fmla="*/ 31666 h 4088725"/>
              <a:gd name="connsiteX7" fmla="*/ 4417932 w 6930987"/>
              <a:gd name="connsiteY7" fmla="*/ 70576 h 4088725"/>
              <a:gd name="connsiteX8" fmla="*/ 5040503 w 6930987"/>
              <a:gd name="connsiteY8" fmla="*/ 537504 h 4088725"/>
              <a:gd name="connsiteX9" fmla="*/ 5935447 w 6930987"/>
              <a:gd name="connsiteY9" fmla="*/ 790423 h 4088725"/>
              <a:gd name="connsiteX10" fmla="*/ 6772026 w 6930987"/>
              <a:gd name="connsiteY10" fmla="*/ 1471359 h 4088725"/>
              <a:gd name="connsiteX11" fmla="*/ 6849847 w 6930987"/>
              <a:gd name="connsiteY11" fmla="*/ 2016108 h 4088725"/>
              <a:gd name="connsiteX12" fmla="*/ 6927669 w 6930987"/>
              <a:gd name="connsiteY12" fmla="*/ 2444125 h 4088725"/>
              <a:gd name="connsiteX13" fmla="*/ 6733115 w 6930987"/>
              <a:gd name="connsiteY13" fmla="*/ 3047240 h 4088725"/>
              <a:gd name="connsiteX14" fmla="*/ 6013269 w 6930987"/>
              <a:gd name="connsiteY14" fmla="*/ 3961640 h 4088725"/>
              <a:gd name="connsiteX15" fmla="*/ 4573575 w 6930987"/>
              <a:gd name="connsiteY15" fmla="*/ 4058917 h 408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30987" h="4088725">
                <a:moveTo>
                  <a:pt x="2686409" y="3630900"/>
                </a:moveTo>
                <a:cubicBezTo>
                  <a:pt x="1947106" y="3723312"/>
                  <a:pt x="1207804" y="3815725"/>
                  <a:pt x="760332" y="3533623"/>
                </a:cubicBezTo>
                <a:cubicBezTo>
                  <a:pt x="312860" y="3251521"/>
                  <a:pt x="27515" y="2427912"/>
                  <a:pt x="1575" y="1938287"/>
                </a:cubicBezTo>
                <a:cubicBezTo>
                  <a:pt x="-24365" y="1448662"/>
                  <a:pt x="273950" y="903913"/>
                  <a:pt x="604690" y="595870"/>
                </a:cubicBezTo>
                <a:cubicBezTo>
                  <a:pt x="935430" y="287827"/>
                  <a:pt x="1609882" y="128942"/>
                  <a:pt x="1986018" y="90031"/>
                </a:cubicBezTo>
                <a:cubicBezTo>
                  <a:pt x="2362154" y="51120"/>
                  <a:pt x="2611831" y="372133"/>
                  <a:pt x="2861507" y="362406"/>
                </a:cubicBezTo>
                <a:cubicBezTo>
                  <a:pt x="3111183" y="352679"/>
                  <a:pt x="3224673" y="80304"/>
                  <a:pt x="3484077" y="31666"/>
                </a:cubicBezTo>
                <a:cubicBezTo>
                  <a:pt x="3743481" y="-16972"/>
                  <a:pt x="4158528" y="-13730"/>
                  <a:pt x="4417932" y="70576"/>
                </a:cubicBezTo>
                <a:cubicBezTo>
                  <a:pt x="4677336" y="154882"/>
                  <a:pt x="4787584" y="417530"/>
                  <a:pt x="5040503" y="537504"/>
                </a:cubicBezTo>
                <a:cubicBezTo>
                  <a:pt x="5293422" y="657478"/>
                  <a:pt x="5646860" y="634780"/>
                  <a:pt x="5935447" y="790423"/>
                </a:cubicBezTo>
                <a:cubicBezTo>
                  <a:pt x="6224034" y="946066"/>
                  <a:pt x="6619626" y="1267078"/>
                  <a:pt x="6772026" y="1471359"/>
                </a:cubicBezTo>
                <a:cubicBezTo>
                  <a:pt x="6924426" y="1675640"/>
                  <a:pt x="6823907" y="1853980"/>
                  <a:pt x="6849847" y="2016108"/>
                </a:cubicBezTo>
                <a:cubicBezTo>
                  <a:pt x="6875787" y="2178236"/>
                  <a:pt x="6947124" y="2272270"/>
                  <a:pt x="6927669" y="2444125"/>
                </a:cubicBezTo>
                <a:cubicBezTo>
                  <a:pt x="6908214" y="2615980"/>
                  <a:pt x="6885515" y="2794321"/>
                  <a:pt x="6733115" y="3047240"/>
                </a:cubicBezTo>
                <a:cubicBezTo>
                  <a:pt x="6580715" y="3300159"/>
                  <a:pt x="6373192" y="3793027"/>
                  <a:pt x="6013269" y="3961640"/>
                </a:cubicBezTo>
                <a:cubicBezTo>
                  <a:pt x="5653346" y="4130253"/>
                  <a:pt x="5113460" y="4094585"/>
                  <a:pt x="4573575" y="4058917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Freeform 34"/>
          <p:cNvSpPr/>
          <p:nvPr/>
        </p:nvSpPr>
        <p:spPr>
          <a:xfrm rot="10800000">
            <a:off x="1368136" y="-132257"/>
            <a:ext cx="6730265" cy="3793496"/>
          </a:xfrm>
          <a:custGeom>
            <a:avLst/>
            <a:gdLst>
              <a:gd name="connsiteX0" fmla="*/ 2102732 w 6730265"/>
              <a:gd name="connsiteY0" fmla="*/ 136187 h 3793496"/>
              <a:gd name="connsiteX1" fmla="*/ 390664 w 6730265"/>
              <a:gd name="connsiteY1" fmla="*/ 680936 h 3793496"/>
              <a:gd name="connsiteX2" fmla="*/ 21013 w 6730265"/>
              <a:gd name="connsiteY2" fmla="*/ 2237361 h 3793496"/>
              <a:gd name="connsiteX3" fmla="*/ 799226 w 6730265"/>
              <a:gd name="connsiteY3" fmla="*/ 3190672 h 3793496"/>
              <a:gd name="connsiteX4" fmla="*/ 4184452 w 6730265"/>
              <a:gd name="connsiteY4" fmla="*/ 3774332 h 3793496"/>
              <a:gd name="connsiteX5" fmla="*/ 6499635 w 6730265"/>
              <a:gd name="connsiteY5" fmla="*/ 2490281 h 3793496"/>
              <a:gd name="connsiteX6" fmla="*/ 6596911 w 6730265"/>
              <a:gd name="connsiteY6" fmla="*/ 953310 h 3793496"/>
              <a:gd name="connsiteX7" fmla="*/ 6052162 w 6730265"/>
              <a:gd name="connsiteY7" fmla="*/ 389106 h 3793496"/>
              <a:gd name="connsiteX8" fmla="*/ 4145541 w 6730265"/>
              <a:gd name="connsiteY8" fmla="*/ 0 h 379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0265" h="3793496">
                <a:moveTo>
                  <a:pt x="2102732" y="136187"/>
                </a:moveTo>
                <a:cubicBezTo>
                  <a:pt x="1420174" y="233463"/>
                  <a:pt x="737617" y="330740"/>
                  <a:pt x="390664" y="680936"/>
                </a:cubicBezTo>
                <a:cubicBezTo>
                  <a:pt x="43711" y="1031132"/>
                  <a:pt x="-47081" y="1819072"/>
                  <a:pt x="21013" y="2237361"/>
                </a:cubicBezTo>
                <a:cubicBezTo>
                  <a:pt x="89107" y="2655650"/>
                  <a:pt x="105320" y="2934510"/>
                  <a:pt x="799226" y="3190672"/>
                </a:cubicBezTo>
                <a:cubicBezTo>
                  <a:pt x="1493132" y="3446834"/>
                  <a:pt x="3234384" y="3891064"/>
                  <a:pt x="4184452" y="3774332"/>
                </a:cubicBezTo>
                <a:cubicBezTo>
                  <a:pt x="5134520" y="3657600"/>
                  <a:pt x="6097559" y="2960451"/>
                  <a:pt x="6499635" y="2490281"/>
                </a:cubicBezTo>
                <a:cubicBezTo>
                  <a:pt x="6901711" y="2020111"/>
                  <a:pt x="6671490" y="1303506"/>
                  <a:pt x="6596911" y="953310"/>
                </a:cubicBezTo>
                <a:cubicBezTo>
                  <a:pt x="6522332" y="603114"/>
                  <a:pt x="6460724" y="547991"/>
                  <a:pt x="6052162" y="389106"/>
                </a:cubicBezTo>
                <a:cubicBezTo>
                  <a:pt x="5643600" y="230221"/>
                  <a:pt x="4894570" y="115110"/>
                  <a:pt x="4145541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Freeform 36"/>
          <p:cNvSpPr/>
          <p:nvPr/>
        </p:nvSpPr>
        <p:spPr>
          <a:xfrm>
            <a:off x="9520294" y="4071254"/>
            <a:ext cx="4166883" cy="2812498"/>
          </a:xfrm>
          <a:custGeom>
            <a:avLst/>
            <a:gdLst>
              <a:gd name="connsiteX0" fmla="*/ 1011968 w 4166883"/>
              <a:gd name="connsiteY0" fmla="*/ 0 h 2812498"/>
              <a:gd name="connsiteX1" fmla="*/ 291 w 4166883"/>
              <a:gd name="connsiteY1" fmla="*/ 1381328 h 2812498"/>
              <a:gd name="connsiteX2" fmla="*/ 934147 w 4166883"/>
              <a:gd name="connsiteY2" fmla="*/ 2723745 h 2812498"/>
              <a:gd name="connsiteX3" fmla="*/ 3152053 w 4166883"/>
              <a:gd name="connsiteY3" fmla="*/ 2548647 h 2812498"/>
              <a:gd name="connsiteX4" fmla="*/ 4163730 w 4166883"/>
              <a:gd name="connsiteY4" fmla="*/ 1439693 h 2812498"/>
              <a:gd name="connsiteX5" fmla="*/ 2860223 w 4166883"/>
              <a:gd name="connsiteY5" fmla="*/ 0 h 281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6883" h="2812498">
                <a:moveTo>
                  <a:pt x="1011968" y="0"/>
                </a:moveTo>
                <a:cubicBezTo>
                  <a:pt x="512614" y="463685"/>
                  <a:pt x="13261" y="927371"/>
                  <a:pt x="291" y="1381328"/>
                </a:cubicBezTo>
                <a:cubicBezTo>
                  <a:pt x="-12679" y="1835285"/>
                  <a:pt x="408853" y="2529192"/>
                  <a:pt x="934147" y="2723745"/>
                </a:cubicBezTo>
                <a:cubicBezTo>
                  <a:pt x="1459441" y="2918298"/>
                  <a:pt x="2613789" y="2762656"/>
                  <a:pt x="3152053" y="2548647"/>
                </a:cubicBezTo>
                <a:cubicBezTo>
                  <a:pt x="3690317" y="2334638"/>
                  <a:pt x="4212368" y="1864468"/>
                  <a:pt x="4163730" y="1439693"/>
                </a:cubicBezTo>
                <a:cubicBezTo>
                  <a:pt x="4115092" y="1014919"/>
                  <a:pt x="3487657" y="507459"/>
                  <a:pt x="2860223" y="0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373" y="8605342"/>
            <a:ext cx="4761389" cy="2359356"/>
          </a:xfrm>
          <a:prstGeom prst="rect">
            <a:avLst/>
          </a:prstGeom>
        </p:spPr>
      </p:pic>
      <p:sp>
        <p:nvSpPr>
          <p:cNvPr id="41" name="Freeform 40"/>
          <p:cNvSpPr/>
          <p:nvPr/>
        </p:nvSpPr>
        <p:spPr>
          <a:xfrm>
            <a:off x="-9486158" y="-1173274"/>
            <a:ext cx="7652329" cy="5261237"/>
          </a:xfrm>
          <a:custGeom>
            <a:avLst/>
            <a:gdLst>
              <a:gd name="connsiteX0" fmla="*/ 2686409 w 6930987"/>
              <a:gd name="connsiteY0" fmla="*/ 3630900 h 4088725"/>
              <a:gd name="connsiteX1" fmla="*/ 760332 w 6930987"/>
              <a:gd name="connsiteY1" fmla="*/ 3533623 h 4088725"/>
              <a:gd name="connsiteX2" fmla="*/ 1575 w 6930987"/>
              <a:gd name="connsiteY2" fmla="*/ 1938287 h 4088725"/>
              <a:gd name="connsiteX3" fmla="*/ 604690 w 6930987"/>
              <a:gd name="connsiteY3" fmla="*/ 595870 h 4088725"/>
              <a:gd name="connsiteX4" fmla="*/ 1986018 w 6930987"/>
              <a:gd name="connsiteY4" fmla="*/ 90031 h 4088725"/>
              <a:gd name="connsiteX5" fmla="*/ 2861507 w 6930987"/>
              <a:gd name="connsiteY5" fmla="*/ 362406 h 4088725"/>
              <a:gd name="connsiteX6" fmla="*/ 3484077 w 6930987"/>
              <a:gd name="connsiteY6" fmla="*/ 31666 h 4088725"/>
              <a:gd name="connsiteX7" fmla="*/ 4417932 w 6930987"/>
              <a:gd name="connsiteY7" fmla="*/ 70576 h 4088725"/>
              <a:gd name="connsiteX8" fmla="*/ 5040503 w 6930987"/>
              <a:gd name="connsiteY8" fmla="*/ 537504 h 4088725"/>
              <a:gd name="connsiteX9" fmla="*/ 5935447 w 6930987"/>
              <a:gd name="connsiteY9" fmla="*/ 790423 h 4088725"/>
              <a:gd name="connsiteX10" fmla="*/ 6772026 w 6930987"/>
              <a:gd name="connsiteY10" fmla="*/ 1471359 h 4088725"/>
              <a:gd name="connsiteX11" fmla="*/ 6849847 w 6930987"/>
              <a:gd name="connsiteY11" fmla="*/ 2016108 h 4088725"/>
              <a:gd name="connsiteX12" fmla="*/ 6927669 w 6930987"/>
              <a:gd name="connsiteY12" fmla="*/ 2444125 h 4088725"/>
              <a:gd name="connsiteX13" fmla="*/ 6733115 w 6930987"/>
              <a:gd name="connsiteY13" fmla="*/ 3047240 h 4088725"/>
              <a:gd name="connsiteX14" fmla="*/ 6013269 w 6930987"/>
              <a:gd name="connsiteY14" fmla="*/ 3961640 h 4088725"/>
              <a:gd name="connsiteX15" fmla="*/ 4573575 w 6930987"/>
              <a:gd name="connsiteY15" fmla="*/ 4058917 h 408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30987" h="4088725">
                <a:moveTo>
                  <a:pt x="2686409" y="3630900"/>
                </a:moveTo>
                <a:cubicBezTo>
                  <a:pt x="1947106" y="3723312"/>
                  <a:pt x="1207804" y="3815725"/>
                  <a:pt x="760332" y="3533623"/>
                </a:cubicBezTo>
                <a:cubicBezTo>
                  <a:pt x="312860" y="3251521"/>
                  <a:pt x="27515" y="2427912"/>
                  <a:pt x="1575" y="1938287"/>
                </a:cubicBezTo>
                <a:cubicBezTo>
                  <a:pt x="-24365" y="1448662"/>
                  <a:pt x="273950" y="903913"/>
                  <a:pt x="604690" y="595870"/>
                </a:cubicBezTo>
                <a:cubicBezTo>
                  <a:pt x="935430" y="287827"/>
                  <a:pt x="1609882" y="128942"/>
                  <a:pt x="1986018" y="90031"/>
                </a:cubicBezTo>
                <a:cubicBezTo>
                  <a:pt x="2362154" y="51120"/>
                  <a:pt x="2611831" y="372133"/>
                  <a:pt x="2861507" y="362406"/>
                </a:cubicBezTo>
                <a:cubicBezTo>
                  <a:pt x="3111183" y="352679"/>
                  <a:pt x="3224673" y="80304"/>
                  <a:pt x="3484077" y="31666"/>
                </a:cubicBezTo>
                <a:cubicBezTo>
                  <a:pt x="3743481" y="-16972"/>
                  <a:pt x="4158528" y="-13730"/>
                  <a:pt x="4417932" y="70576"/>
                </a:cubicBezTo>
                <a:cubicBezTo>
                  <a:pt x="4677336" y="154882"/>
                  <a:pt x="4787584" y="417530"/>
                  <a:pt x="5040503" y="537504"/>
                </a:cubicBezTo>
                <a:cubicBezTo>
                  <a:pt x="5293422" y="657478"/>
                  <a:pt x="5646860" y="634780"/>
                  <a:pt x="5935447" y="790423"/>
                </a:cubicBezTo>
                <a:cubicBezTo>
                  <a:pt x="6224034" y="946066"/>
                  <a:pt x="6619626" y="1267078"/>
                  <a:pt x="6772026" y="1471359"/>
                </a:cubicBezTo>
                <a:cubicBezTo>
                  <a:pt x="6924426" y="1675640"/>
                  <a:pt x="6823907" y="1853980"/>
                  <a:pt x="6849847" y="2016108"/>
                </a:cubicBezTo>
                <a:cubicBezTo>
                  <a:pt x="6875787" y="2178236"/>
                  <a:pt x="6947124" y="2272270"/>
                  <a:pt x="6927669" y="2444125"/>
                </a:cubicBezTo>
                <a:cubicBezTo>
                  <a:pt x="6908214" y="2615980"/>
                  <a:pt x="6885515" y="2794321"/>
                  <a:pt x="6733115" y="3047240"/>
                </a:cubicBezTo>
                <a:cubicBezTo>
                  <a:pt x="6580715" y="3300159"/>
                  <a:pt x="6373192" y="3793027"/>
                  <a:pt x="6013269" y="3961640"/>
                </a:cubicBezTo>
                <a:cubicBezTo>
                  <a:pt x="5653346" y="4130253"/>
                  <a:pt x="5113460" y="4094585"/>
                  <a:pt x="4573575" y="4058917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Freeform 41"/>
          <p:cNvSpPr/>
          <p:nvPr/>
        </p:nvSpPr>
        <p:spPr>
          <a:xfrm rot="10800000">
            <a:off x="7595689" y="-164594"/>
            <a:ext cx="6730265" cy="3793496"/>
          </a:xfrm>
          <a:custGeom>
            <a:avLst/>
            <a:gdLst>
              <a:gd name="connsiteX0" fmla="*/ 2102732 w 6730265"/>
              <a:gd name="connsiteY0" fmla="*/ 136187 h 3793496"/>
              <a:gd name="connsiteX1" fmla="*/ 390664 w 6730265"/>
              <a:gd name="connsiteY1" fmla="*/ 680936 h 3793496"/>
              <a:gd name="connsiteX2" fmla="*/ 21013 w 6730265"/>
              <a:gd name="connsiteY2" fmla="*/ 2237361 h 3793496"/>
              <a:gd name="connsiteX3" fmla="*/ 799226 w 6730265"/>
              <a:gd name="connsiteY3" fmla="*/ 3190672 h 3793496"/>
              <a:gd name="connsiteX4" fmla="*/ 4184452 w 6730265"/>
              <a:gd name="connsiteY4" fmla="*/ 3774332 h 3793496"/>
              <a:gd name="connsiteX5" fmla="*/ 6499635 w 6730265"/>
              <a:gd name="connsiteY5" fmla="*/ 2490281 h 3793496"/>
              <a:gd name="connsiteX6" fmla="*/ 6596911 w 6730265"/>
              <a:gd name="connsiteY6" fmla="*/ 953310 h 3793496"/>
              <a:gd name="connsiteX7" fmla="*/ 6052162 w 6730265"/>
              <a:gd name="connsiteY7" fmla="*/ 389106 h 3793496"/>
              <a:gd name="connsiteX8" fmla="*/ 4145541 w 6730265"/>
              <a:gd name="connsiteY8" fmla="*/ 0 h 379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0265" h="3793496">
                <a:moveTo>
                  <a:pt x="2102732" y="136187"/>
                </a:moveTo>
                <a:cubicBezTo>
                  <a:pt x="1420174" y="233463"/>
                  <a:pt x="737617" y="330740"/>
                  <a:pt x="390664" y="680936"/>
                </a:cubicBezTo>
                <a:cubicBezTo>
                  <a:pt x="43711" y="1031132"/>
                  <a:pt x="-47081" y="1819072"/>
                  <a:pt x="21013" y="2237361"/>
                </a:cubicBezTo>
                <a:cubicBezTo>
                  <a:pt x="89107" y="2655650"/>
                  <a:pt x="105320" y="2934510"/>
                  <a:pt x="799226" y="3190672"/>
                </a:cubicBezTo>
                <a:cubicBezTo>
                  <a:pt x="1493132" y="3446834"/>
                  <a:pt x="3234384" y="3891064"/>
                  <a:pt x="4184452" y="3774332"/>
                </a:cubicBezTo>
                <a:cubicBezTo>
                  <a:pt x="5134520" y="3657600"/>
                  <a:pt x="6097559" y="2960451"/>
                  <a:pt x="6499635" y="2490281"/>
                </a:cubicBezTo>
                <a:cubicBezTo>
                  <a:pt x="6901711" y="2020111"/>
                  <a:pt x="6671490" y="1303506"/>
                  <a:pt x="6596911" y="953310"/>
                </a:cubicBezTo>
                <a:cubicBezTo>
                  <a:pt x="6522332" y="603114"/>
                  <a:pt x="6460724" y="547991"/>
                  <a:pt x="6052162" y="389106"/>
                </a:cubicBezTo>
                <a:cubicBezTo>
                  <a:pt x="5643600" y="230221"/>
                  <a:pt x="4894570" y="115110"/>
                  <a:pt x="4145541" y="0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Freeform 42"/>
          <p:cNvSpPr/>
          <p:nvPr/>
        </p:nvSpPr>
        <p:spPr>
          <a:xfrm rot="374509">
            <a:off x="10271565" y="8635699"/>
            <a:ext cx="4666380" cy="2298643"/>
          </a:xfrm>
          <a:custGeom>
            <a:avLst/>
            <a:gdLst>
              <a:gd name="connsiteX0" fmla="*/ 1404583 w 4513918"/>
              <a:gd name="connsiteY0" fmla="*/ 2075819 h 2075819"/>
              <a:gd name="connsiteX1" fmla="*/ 104103 w 4513918"/>
              <a:gd name="connsiteY1" fmla="*/ 1425579 h 2075819"/>
              <a:gd name="connsiteX2" fmla="*/ 154903 w 4513918"/>
              <a:gd name="connsiteY2" fmla="*/ 440059 h 2075819"/>
              <a:gd name="connsiteX3" fmla="*/ 754343 w 4513918"/>
              <a:gd name="connsiteY3" fmla="*/ 318139 h 2075819"/>
              <a:gd name="connsiteX4" fmla="*/ 906743 w 4513918"/>
              <a:gd name="connsiteY4" fmla="*/ 1019179 h 2075819"/>
              <a:gd name="connsiteX5" fmla="*/ 266663 w 4513918"/>
              <a:gd name="connsiteY5" fmla="*/ 836299 h 2075819"/>
              <a:gd name="connsiteX6" fmla="*/ 337783 w 4513918"/>
              <a:gd name="connsiteY6" fmla="*/ 511179 h 2075819"/>
              <a:gd name="connsiteX7" fmla="*/ 693383 w 4513918"/>
              <a:gd name="connsiteY7" fmla="*/ 186059 h 2075819"/>
              <a:gd name="connsiteX8" fmla="*/ 1170903 w 4513918"/>
              <a:gd name="connsiteY8" fmla="*/ 33659 h 2075819"/>
              <a:gd name="connsiteX9" fmla="*/ 1770343 w 4513918"/>
              <a:gd name="connsiteY9" fmla="*/ 33659 h 2075819"/>
              <a:gd name="connsiteX10" fmla="*/ 2237703 w 4513918"/>
              <a:gd name="connsiteY10" fmla="*/ 399419 h 2075819"/>
              <a:gd name="connsiteX11" fmla="*/ 2166583 w 4513918"/>
              <a:gd name="connsiteY11" fmla="*/ 826139 h 2075819"/>
              <a:gd name="connsiteX12" fmla="*/ 1617943 w 4513918"/>
              <a:gd name="connsiteY12" fmla="*/ 866779 h 2075819"/>
              <a:gd name="connsiteX13" fmla="*/ 1536663 w 4513918"/>
              <a:gd name="connsiteY13" fmla="*/ 348619 h 2075819"/>
              <a:gd name="connsiteX14" fmla="*/ 2095463 w 4513918"/>
              <a:gd name="connsiteY14" fmla="*/ 104779 h 2075819"/>
              <a:gd name="connsiteX15" fmla="*/ 2572983 w 4513918"/>
              <a:gd name="connsiteY15" fmla="*/ 33659 h 2075819"/>
              <a:gd name="connsiteX16" fmla="*/ 3253703 w 4513918"/>
              <a:gd name="connsiteY16" fmla="*/ 114939 h 2075819"/>
              <a:gd name="connsiteX17" fmla="*/ 4239223 w 4513918"/>
              <a:gd name="connsiteY17" fmla="*/ 460379 h 2075819"/>
              <a:gd name="connsiteX18" fmla="*/ 4493223 w 4513918"/>
              <a:gd name="connsiteY18" fmla="*/ 704219 h 2075819"/>
              <a:gd name="connsiteX19" fmla="*/ 4442423 w 4513918"/>
              <a:gd name="connsiteY19" fmla="*/ 998859 h 2075819"/>
              <a:gd name="connsiteX20" fmla="*/ 3995383 w 4513918"/>
              <a:gd name="connsiteY20" fmla="*/ 1364619 h 2075819"/>
              <a:gd name="connsiteX21" fmla="*/ 3538183 w 4513918"/>
              <a:gd name="connsiteY21" fmla="*/ 1405259 h 2075819"/>
              <a:gd name="connsiteX22" fmla="*/ 3284183 w 4513918"/>
              <a:gd name="connsiteY22" fmla="*/ 1771019 h 2075819"/>
              <a:gd name="connsiteX23" fmla="*/ 3284183 w 4513918"/>
              <a:gd name="connsiteY23" fmla="*/ 1771019 h 207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13918" h="2075819">
                <a:moveTo>
                  <a:pt x="1404583" y="2075819"/>
                </a:moveTo>
                <a:cubicBezTo>
                  <a:pt x="858483" y="1887012"/>
                  <a:pt x="312383" y="1698206"/>
                  <a:pt x="104103" y="1425579"/>
                </a:cubicBezTo>
                <a:cubicBezTo>
                  <a:pt x="-104177" y="1152952"/>
                  <a:pt x="46530" y="624632"/>
                  <a:pt x="154903" y="440059"/>
                </a:cubicBezTo>
                <a:cubicBezTo>
                  <a:pt x="263276" y="255486"/>
                  <a:pt x="629036" y="221619"/>
                  <a:pt x="754343" y="318139"/>
                </a:cubicBezTo>
                <a:cubicBezTo>
                  <a:pt x="879650" y="414659"/>
                  <a:pt x="988023" y="932819"/>
                  <a:pt x="906743" y="1019179"/>
                </a:cubicBezTo>
                <a:cubicBezTo>
                  <a:pt x="825463" y="1105539"/>
                  <a:pt x="361490" y="920966"/>
                  <a:pt x="266663" y="836299"/>
                </a:cubicBezTo>
                <a:cubicBezTo>
                  <a:pt x="171836" y="751632"/>
                  <a:pt x="266663" y="619552"/>
                  <a:pt x="337783" y="511179"/>
                </a:cubicBezTo>
                <a:cubicBezTo>
                  <a:pt x="408903" y="402806"/>
                  <a:pt x="554530" y="265646"/>
                  <a:pt x="693383" y="186059"/>
                </a:cubicBezTo>
                <a:cubicBezTo>
                  <a:pt x="832236" y="106472"/>
                  <a:pt x="991410" y="59059"/>
                  <a:pt x="1170903" y="33659"/>
                </a:cubicBezTo>
                <a:cubicBezTo>
                  <a:pt x="1350396" y="8259"/>
                  <a:pt x="1592543" y="-27301"/>
                  <a:pt x="1770343" y="33659"/>
                </a:cubicBezTo>
                <a:cubicBezTo>
                  <a:pt x="1948143" y="94619"/>
                  <a:pt x="2171663" y="267339"/>
                  <a:pt x="2237703" y="399419"/>
                </a:cubicBezTo>
                <a:cubicBezTo>
                  <a:pt x="2303743" y="531499"/>
                  <a:pt x="2269876" y="748246"/>
                  <a:pt x="2166583" y="826139"/>
                </a:cubicBezTo>
                <a:cubicBezTo>
                  <a:pt x="2063290" y="904032"/>
                  <a:pt x="1722930" y="946366"/>
                  <a:pt x="1617943" y="866779"/>
                </a:cubicBezTo>
                <a:cubicBezTo>
                  <a:pt x="1512956" y="787192"/>
                  <a:pt x="1457076" y="475619"/>
                  <a:pt x="1536663" y="348619"/>
                </a:cubicBezTo>
                <a:cubicBezTo>
                  <a:pt x="1616250" y="221619"/>
                  <a:pt x="1922743" y="157272"/>
                  <a:pt x="2095463" y="104779"/>
                </a:cubicBezTo>
                <a:cubicBezTo>
                  <a:pt x="2268183" y="52286"/>
                  <a:pt x="2379943" y="31966"/>
                  <a:pt x="2572983" y="33659"/>
                </a:cubicBezTo>
                <a:cubicBezTo>
                  <a:pt x="2766023" y="35352"/>
                  <a:pt x="2975996" y="43819"/>
                  <a:pt x="3253703" y="114939"/>
                </a:cubicBezTo>
                <a:cubicBezTo>
                  <a:pt x="3531410" y="186059"/>
                  <a:pt x="4032636" y="362166"/>
                  <a:pt x="4239223" y="460379"/>
                </a:cubicBezTo>
                <a:cubicBezTo>
                  <a:pt x="4445810" y="558592"/>
                  <a:pt x="4459356" y="614472"/>
                  <a:pt x="4493223" y="704219"/>
                </a:cubicBezTo>
                <a:cubicBezTo>
                  <a:pt x="4527090" y="793966"/>
                  <a:pt x="4525396" y="888792"/>
                  <a:pt x="4442423" y="998859"/>
                </a:cubicBezTo>
                <a:cubicBezTo>
                  <a:pt x="4359450" y="1108926"/>
                  <a:pt x="4146090" y="1296886"/>
                  <a:pt x="3995383" y="1364619"/>
                </a:cubicBezTo>
                <a:cubicBezTo>
                  <a:pt x="3844676" y="1432352"/>
                  <a:pt x="3656716" y="1337526"/>
                  <a:pt x="3538183" y="1405259"/>
                </a:cubicBezTo>
                <a:cubicBezTo>
                  <a:pt x="3419650" y="1472992"/>
                  <a:pt x="3284183" y="1771019"/>
                  <a:pt x="3284183" y="1771019"/>
                </a:cubicBezTo>
                <a:lnTo>
                  <a:pt x="3284183" y="1771019"/>
                </a:ln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191" y="277667"/>
            <a:ext cx="4761389" cy="2359356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3195285" y="4575398"/>
            <a:ext cx="4166883" cy="2812498"/>
          </a:xfrm>
          <a:custGeom>
            <a:avLst/>
            <a:gdLst>
              <a:gd name="connsiteX0" fmla="*/ 1011968 w 4166883"/>
              <a:gd name="connsiteY0" fmla="*/ 0 h 2812498"/>
              <a:gd name="connsiteX1" fmla="*/ 291 w 4166883"/>
              <a:gd name="connsiteY1" fmla="*/ 1381328 h 2812498"/>
              <a:gd name="connsiteX2" fmla="*/ 934147 w 4166883"/>
              <a:gd name="connsiteY2" fmla="*/ 2723745 h 2812498"/>
              <a:gd name="connsiteX3" fmla="*/ 3152053 w 4166883"/>
              <a:gd name="connsiteY3" fmla="*/ 2548647 h 2812498"/>
              <a:gd name="connsiteX4" fmla="*/ 4163730 w 4166883"/>
              <a:gd name="connsiteY4" fmla="*/ 1439693 h 2812498"/>
              <a:gd name="connsiteX5" fmla="*/ 2860223 w 4166883"/>
              <a:gd name="connsiteY5" fmla="*/ 0 h 281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6883" h="2812498">
                <a:moveTo>
                  <a:pt x="1011968" y="0"/>
                </a:moveTo>
                <a:cubicBezTo>
                  <a:pt x="512614" y="463685"/>
                  <a:pt x="13261" y="927371"/>
                  <a:pt x="291" y="1381328"/>
                </a:cubicBezTo>
                <a:cubicBezTo>
                  <a:pt x="-12679" y="1835285"/>
                  <a:pt x="408853" y="2529192"/>
                  <a:pt x="934147" y="2723745"/>
                </a:cubicBezTo>
                <a:cubicBezTo>
                  <a:pt x="1459441" y="2918298"/>
                  <a:pt x="2613789" y="2762656"/>
                  <a:pt x="3152053" y="2548647"/>
                </a:cubicBezTo>
                <a:cubicBezTo>
                  <a:pt x="3690317" y="2334638"/>
                  <a:pt x="4212368" y="1864468"/>
                  <a:pt x="4163730" y="1439693"/>
                </a:cubicBezTo>
                <a:cubicBezTo>
                  <a:pt x="4115092" y="1014919"/>
                  <a:pt x="3487657" y="507459"/>
                  <a:pt x="2860223" y="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Freeform 46"/>
          <p:cNvSpPr/>
          <p:nvPr/>
        </p:nvSpPr>
        <p:spPr>
          <a:xfrm rot="10800000">
            <a:off x="9282282" y="4247562"/>
            <a:ext cx="5606934" cy="3626744"/>
          </a:xfrm>
          <a:custGeom>
            <a:avLst/>
            <a:gdLst>
              <a:gd name="connsiteX0" fmla="*/ 1726480 w 5758534"/>
              <a:gd name="connsiteY0" fmla="*/ 2481242 h 2498175"/>
              <a:gd name="connsiteX1" fmla="*/ 100880 w 5758534"/>
              <a:gd name="connsiteY1" fmla="*/ 2100242 h 2498175"/>
              <a:gd name="connsiteX2" fmla="*/ 456480 w 5758534"/>
              <a:gd name="connsiteY2" fmla="*/ 271442 h 2498175"/>
              <a:gd name="connsiteX3" fmla="*/ 2767880 w 5758534"/>
              <a:gd name="connsiteY3" fmla="*/ 8975 h 2498175"/>
              <a:gd name="connsiteX4" fmla="*/ 4723680 w 5758534"/>
              <a:gd name="connsiteY4" fmla="*/ 161375 h 2498175"/>
              <a:gd name="connsiteX5" fmla="*/ 5697346 w 5758534"/>
              <a:gd name="connsiteY5" fmla="*/ 1075775 h 2498175"/>
              <a:gd name="connsiteX6" fmla="*/ 5460280 w 5758534"/>
              <a:gd name="connsiteY6" fmla="*/ 2167975 h 2498175"/>
              <a:gd name="connsiteX7" fmla="*/ 3860080 w 5758534"/>
              <a:gd name="connsiteY7" fmla="*/ 2498175 h 249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58534" h="2498175">
                <a:moveTo>
                  <a:pt x="1726480" y="2481242"/>
                </a:moveTo>
                <a:cubicBezTo>
                  <a:pt x="1019513" y="2474892"/>
                  <a:pt x="312547" y="2468542"/>
                  <a:pt x="100880" y="2100242"/>
                </a:cubicBezTo>
                <a:cubicBezTo>
                  <a:pt x="-110787" y="1731942"/>
                  <a:pt x="11980" y="619986"/>
                  <a:pt x="456480" y="271442"/>
                </a:cubicBezTo>
                <a:cubicBezTo>
                  <a:pt x="900980" y="-77102"/>
                  <a:pt x="2056680" y="27319"/>
                  <a:pt x="2767880" y="8975"/>
                </a:cubicBezTo>
                <a:cubicBezTo>
                  <a:pt x="3479080" y="-9369"/>
                  <a:pt x="4235436" y="-16425"/>
                  <a:pt x="4723680" y="161375"/>
                </a:cubicBezTo>
                <a:cubicBezTo>
                  <a:pt x="5211924" y="339175"/>
                  <a:pt x="5574579" y="741342"/>
                  <a:pt x="5697346" y="1075775"/>
                </a:cubicBezTo>
                <a:cubicBezTo>
                  <a:pt x="5820113" y="1410208"/>
                  <a:pt x="5766491" y="1930908"/>
                  <a:pt x="5460280" y="2167975"/>
                </a:cubicBezTo>
                <a:cubicBezTo>
                  <a:pt x="5154069" y="2405042"/>
                  <a:pt x="4507074" y="2451608"/>
                  <a:pt x="3860080" y="2498175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Freeform 47"/>
          <p:cNvSpPr/>
          <p:nvPr/>
        </p:nvSpPr>
        <p:spPr>
          <a:xfrm rot="10800000">
            <a:off x="7535581" y="3790539"/>
            <a:ext cx="8565223" cy="4981460"/>
          </a:xfrm>
          <a:custGeom>
            <a:avLst/>
            <a:gdLst>
              <a:gd name="connsiteX0" fmla="*/ 3088658 w 8565223"/>
              <a:gd name="connsiteY0" fmla="*/ 4254377 h 4466459"/>
              <a:gd name="connsiteX1" fmla="*/ 772178 w 8565223"/>
              <a:gd name="connsiteY1" fmla="*/ 4345817 h 4466459"/>
              <a:gd name="connsiteX2" fmla="*/ 18 w 8565223"/>
              <a:gd name="connsiteY2" fmla="*/ 2811657 h 4466459"/>
              <a:gd name="connsiteX3" fmla="*/ 762018 w 8565223"/>
              <a:gd name="connsiteY3" fmla="*/ 881257 h 4466459"/>
              <a:gd name="connsiteX4" fmla="*/ 3911618 w 8565223"/>
              <a:gd name="connsiteY4" fmla="*/ 7497 h 4466459"/>
              <a:gd name="connsiteX5" fmla="*/ 6664978 w 8565223"/>
              <a:gd name="connsiteY5" fmla="*/ 495177 h 4466459"/>
              <a:gd name="connsiteX6" fmla="*/ 6969778 w 8565223"/>
              <a:gd name="connsiteY6" fmla="*/ 1125097 h 4466459"/>
              <a:gd name="connsiteX7" fmla="*/ 6400818 w 8565223"/>
              <a:gd name="connsiteY7" fmla="*/ 1186057 h 4466459"/>
              <a:gd name="connsiteX8" fmla="*/ 6228098 w 8565223"/>
              <a:gd name="connsiteY8" fmla="*/ 749177 h 4466459"/>
              <a:gd name="connsiteX9" fmla="*/ 6685298 w 8565223"/>
              <a:gd name="connsiteY9" fmla="*/ 312297 h 4466459"/>
              <a:gd name="connsiteX10" fmla="*/ 7274578 w 8565223"/>
              <a:gd name="connsiteY10" fmla="*/ 322457 h 4466459"/>
              <a:gd name="connsiteX11" fmla="*/ 7894338 w 8565223"/>
              <a:gd name="connsiteY11" fmla="*/ 586617 h 4466459"/>
              <a:gd name="connsiteX12" fmla="*/ 8422658 w 8565223"/>
              <a:gd name="connsiteY12" fmla="*/ 1043817 h 4466459"/>
              <a:gd name="connsiteX13" fmla="*/ 8554738 w 8565223"/>
              <a:gd name="connsiteY13" fmla="*/ 2059817 h 4466459"/>
              <a:gd name="connsiteX14" fmla="*/ 8209298 w 8565223"/>
              <a:gd name="connsiteY14" fmla="*/ 2974217 h 4466459"/>
              <a:gd name="connsiteX15" fmla="*/ 6979938 w 8565223"/>
              <a:gd name="connsiteY15" fmla="*/ 3980057 h 4466459"/>
              <a:gd name="connsiteX16" fmla="*/ 5151138 w 8565223"/>
              <a:gd name="connsiteY16" fmla="*/ 4234057 h 446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65223" h="4466459">
                <a:moveTo>
                  <a:pt x="3088658" y="4254377"/>
                </a:moveTo>
                <a:cubicBezTo>
                  <a:pt x="2187804" y="4420323"/>
                  <a:pt x="1286951" y="4586270"/>
                  <a:pt x="772178" y="4345817"/>
                </a:cubicBezTo>
                <a:cubicBezTo>
                  <a:pt x="257405" y="4105364"/>
                  <a:pt x="1711" y="3389084"/>
                  <a:pt x="18" y="2811657"/>
                </a:cubicBezTo>
                <a:cubicBezTo>
                  <a:pt x="-1675" y="2234230"/>
                  <a:pt x="110085" y="1348617"/>
                  <a:pt x="762018" y="881257"/>
                </a:cubicBezTo>
                <a:cubicBezTo>
                  <a:pt x="1413951" y="413897"/>
                  <a:pt x="2927791" y="71844"/>
                  <a:pt x="3911618" y="7497"/>
                </a:cubicBezTo>
                <a:cubicBezTo>
                  <a:pt x="4895445" y="-56850"/>
                  <a:pt x="6155285" y="308910"/>
                  <a:pt x="6664978" y="495177"/>
                </a:cubicBezTo>
                <a:cubicBezTo>
                  <a:pt x="7174671" y="681444"/>
                  <a:pt x="7013805" y="1009950"/>
                  <a:pt x="6969778" y="1125097"/>
                </a:cubicBezTo>
                <a:cubicBezTo>
                  <a:pt x="6925751" y="1240244"/>
                  <a:pt x="6524431" y="1248710"/>
                  <a:pt x="6400818" y="1186057"/>
                </a:cubicBezTo>
                <a:cubicBezTo>
                  <a:pt x="6277205" y="1123404"/>
                  <a:pt x="6180685" y="894804"/>
                  <a:pt x="6228098" y="749177"/>
                </a:cubicBezTo>
                <a:cubicBezTo>
                  <a:pt x="6275511" y="603550"/>
                  <a:pt x="6510885" y="383417"/>
                  <a:pt x="6685298" y="312297"/>
                </a:cubicBezTo>
                <a:cubicBezTo>
                  <a:pt x="6859711" y="241177"/>
                  <a:pt x="7073071" y="276737"/>
                  <a:pt x="7274578" y="322457"/>
                </a:cubicBezTo>
                <a:cubicBezTo>
                  <a:pt x="7476085" y="368177"/>
                  <a:pt x="7702991" y="466390"/>
                  <a:pt x="7894338" y="586617"/>
                </a:cubicBezTo>
                <a:cubicBezTo>
                  <a:pt x="8085685" y="706844"/>
                  <a:pt x="8312591" y="798284"/>
                  <a:pt x="8422658" y="1043817"/>
                </a:cubicBezTo>
                <a:cubicBezTo>
                  <a:pt x="8532725" y="1289350"/>
                  <a:pt x="8590298" y="1738084"/>
                  <a:pt x="8554738" y="2059817"/>
                </a:cubicBezTo>
                <a:cubicBezTo>
                  <a:pt x="8519178" y="2381550"/>
                  <a:pt x="8471765" y="2654177"/>
                  <a:pt x="8209298" y="2974217"/>
                </a:cubicBezTo>
                <a:cubicBezTo>
                  <a:pt x="7946831" y="3294257"/>
                  <a:pt x="7489631" y="3770084"/>
                  <a:pt x="6979938" y="3980057"/>
                </a:cubicBezTo>
                <a:cubicBezTo>
                  <a:pt x="6470245" y="4190030"/>
                  <a:pt x="5810691" y="4212043"/>
                  <a:pt x="5151138" y="4234057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1" name="Group 30"/>
          <p:cNvGrpSpPr/>
          <p:nvPr/>
        </p:nvGrpSpPr>
        <p:grpSpPr>
          <a:xfrm>
            <a:off x="-8138855" y="1298155"/>
            <a:ext cx="7730397" cy="5348682"/>
            <a:chOff x="-9525193" y="-1212936"/>
            <a:chExt cx="7730397" cy="534868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/>
            <a:srcRect r="56626"/>
            <a:stretch/>
          </p:blipFill>
          <p:spPr>
            <a:xfrm>
              <a:off x="-9525193" y="-1212936"/>
              <a:ext cx="3352993" cy="534055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5"/>
            <a:srcRect l="48467"/>
            <a:stretch/>
          </p:blipFill>
          <p:spPr>
            <a:xfrm>
              <a:off x="-5778501" y="-1204813"/>
              <a:ext cx="3983705" cy="5340559"/>
            </a:xfrm>
            <a:prstGeom prst="rect">
              <a:avLst/>
            </a:prstGeom>
          </p:spPr>
        </p:pic>
      </p:grpSp>
      <p:sp>
        <p:nvSpPr>
          <p:cNvPr id="32" name="Isosceles Triangle 31"/>
          <p:cNvSpPr/>
          <p:nvPr/>
        </p:nvSpPr>
        <p:spPr>
          <a:xfrm rot="5400000">
            <a:off x="-4786998" y="1743602"/>
            <a:ext cx="60152" cy="67885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Isosceles Triangle 52"/>
          <p:cNvSpPr/>
          <p:nvPr/>
        </p:nvSpPr>
        <p:spPr>
          <a:xfrm rot="4330436">
            <a:off x="-4784516" y="1684292"/>
            <a:ext cx="79661" cy="126353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Isosceles Triangle 53"/>
          <p:cNvSpPr/>
          <p:nvPr/>
        </p:nvSpPr>
        <p:spPr>
          <a:xfrm rot="15373156">
            <a:off x="-4454006" y="1371938"/>
            <a:ext cx="79661" cy="126353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915" y="971599"/>
            <a:ext cx="493395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379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00" y="0"/>
            <a:ext cx="265939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06" y="-152400"/>
            <a:ext cx="2659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8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13" y="560818"/>
            <a:ext cx="466790" cy="6001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95" y="560817"/>
            <a:ext cx="743054" cy="6001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641" y="560817"/>
            <a:ext cx="828791" cy="57158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960" y="565611"/>
            <a:ext cx="666843" cy="42868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438" y="632264"/>
            <a:ext cx="628738" cy="42868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60" y="560817"/>
            <a:ext cx="543001" cy="4286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414" y="598922"/>
            <a:ext cx="428685" cy="42868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344" y="579869"/>
            <a:ext cx="457264" cy="42868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796" y="598922"/>
            <a:ext cx="466790" cy="42868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724" y="653842"/>
            <a:ext cx="866896" cy="45726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24" y="560817"/>
            <a:ext cx="790685" cy="46679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36" y="603427"/>
            <a:ext cx="371527" cy="43821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98" y="617975"/>
            <a:ext cx="371527" cy="45726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73381" y="1132397"/>
            <a:ext cx="463336" cy="59746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283686" y="1239773"/>
            <a:ext cx="829128" cy="57307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29573" y="1239773"/>
            <a:ext cx="743776" cy="59746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243219" y="1379993"/>
            <a:ext cx="865707" cy="45724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382684" y="1239773"/>
            <a:ext cx="792549" cy="46943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448991" y="1290907"/>
            <a:ext cx="371888" cy="43895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224398" y="1355607"/>
            <a:ext cx="371888" cy="4572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943072" y="1303100"/>
            <a:ext cx="670618" cy="426757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804438" y="1181856"/>
            <a:ext cx="627942" cy="42675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128" y="1181856"/>
            <a:ext cx="543001" cy="42868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50" y="1216784"/>
            <a:ext cx="428685" cy="428685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09320" y="1261110"/>
            <a:ext cx="457240" cy="42675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834805" y="1181856"/>
            <a:ext cx="469433" cy="43285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63146" y="3200380"/>
            <a:ext cx="865707" cy="4572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637968" y="2797120"/>
            <a:ext cx="792549" cy="46943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025" y="2001407"/>
            <a:ext cx="371527" cy="43821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34935" y="2592886"/>
            <a:ext cx="371888" cy="43895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42909" y="2001407"/>
            <a:ext cx="371888" cy="45724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1" y="2001407"/>
            <a:ext cx="666843" cy="42868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689760" y="1837233"/>
            <a:ext cx="548688" cy="426757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631508" y="1834646"/>
            <a:ext cx="432854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54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0" y="808150"/>
            <a:ext cx="371527" cy="4572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11" y="808150"/>
            <a:ext cx="409632" cy="5430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037" y="770045"/>
            <a:ext cx="409632" cy="5334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131" y="817677"/>
            <a:ext cx="419158" cy="5334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873" y="817677"/>
            <a:ext cx="409632" cy="54300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77" y="770045"/>
            <a:ext cx="409632" cy="5334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581" y="817677"/>
            <a:ext cx="371527" cy="49536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97" y="836730"/>
            <a:ext cx="381053" cy="5239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06" y="760518"/>
            <a:ext cx="342948" cy="6096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210" y="574754"/>
            <a:ext cx="333422" cy="73352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13" y="611565"/>
            <a:ext cx="333422" cy="75258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54" y="611565"/>
            <a:ext cx="352474" cy="76210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853" y="789098"/>
            <a:ext cx="381053" cy="56205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028" y="836138"/>
            <a:ext cx="400106" cy="40963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339" y="778555"/>
            <a:ext cx="409632" cy="4477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177" y="770045"/>
            <a:ext cx="409632" cy="44773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910056" y="3200380"/>
            <a:ext cx="371888" cy="4572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044166" y="3313153"/>
            <a:ext cx="408467" cy="53649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190470" y="3465553"/>
            <a:ext cx="420660" cy="5364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348966" y="3614904"/>
            <a:ext cx="408467" cy="54259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501366" y="3770353"/>
            <a:ext cx="408467" cy="53649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910056" y="3182090"/>
            <a:ext cx="371888" cy="49381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907007" y="3166849"/>
            <a:ext cx="377985" cy="52430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925297" y="3124173"/>
            <a:ext cx="341406" cy="60965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928345" y="3060160"/>
            <a:ext cx="335309" cy="7376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928345" y="3051015"/>
            <a:ext cx="335309" cy="75597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919200" y="3047967"/>
            <a:ext cx="353599" cy="76206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903959" y="3145511"/>
            <a:ext cx="384081" cy="56697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894814" y="3224766"/>
            <a:ext cx="402371" cy="40846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891766" y="3206476"/>
            <a:ext cx="408467" cy="44504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044166" y="3355828"/>
            <a:ext cx="408467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6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04" y="1257418"/>
            <a:ext cx="447737" cy="371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23" y="1305050"/>
            <a:ext cx="466790" cy="323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95" y="1257418"/>
            <a:ext cx="562053" cy="342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30" y="1238365"/>
            <a:ext cx="523948" cy="381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96" y="1305050"/>
            <a:ext cx="847843" cy="323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86" y="1257418"/>
            <a:ext cx="885949" cy="3334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backgroundMark x1="5435" y1="48571" x2="5435" y2="5714"/>
                        <a14:backgroundMark x1="35870" y1="2857" x2="38043" y2="0"/>
                        <a14:backgroundMark x1="46739" y1="2857" x2="91304" y2="2857"/>
                        <a14:backgroundMark x1="25000" y1="97143" x2="28261" y2="97143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27" y="1305050"/>
            <a:ext cx="876190" cy="3333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/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34" y="1390847"/>
            <a:ext cx="428571" cy="2285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73476" y="3243056"/>
            <a:ext cx="445047" cy="37188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61283" y="3267442"/>
            <a:ext cx="469433" cy="32311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95" y="1409818"/>
            <a:ext cx="562053" cy="34294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12511" y="3255249"/>
            <a:ext cx="566977" cy="34750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33849" y="3236959"/>
            <a:ext cx="524301" cy="38408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72291" y="3267442"/>
            <a:ext cx="847417" cy="32311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54001" y="3261345"/>
            <a:ext cx="883997" cy="33530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9450" y="3413745"/>
            <a:ext cx="877900" cy="33530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79573" y="3313166"/>
            <a:ext cx="432854" cy="23166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428" y="3243056"/>
            <a:ext cx="451143" cy="3718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35" y="3267442"/>
            <a:ext cx="475529" cy="32311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463" y="3255249"/>
            <a:ext cx="573074" cy="34750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49" y="3236959"/>
            <a:ext cx="524301" cy="38408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43" y="3267442"/>
            <a:ext cx="853514" cy="32311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953" y="3261345"/>
            <a:ext cx="890093" cy="33530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050" y="3261345"/>
            <a:ext cx="877900" cy="33530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25" y="3310117"/>
            <a:ext cx="438950" cy="2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66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1843</TotalTime>
  <Words>8</Words>
  <Application>Microsoft Office PowerPoint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Harlow Solid Italic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Anita Hu</dc:creator>
  <cp:lastModifiedBy>Anita Hu</cp:lastModifiedBy>
  <cp:revision>60</cp:revision>
  <dcterms:created xsi:type="dcterms:W3CDTF">2019-05-05T14:30:09Z</dcterms:created>
  <dcterms:modified xsi:type="dcterms:W3CDTF">2019-06-06T03:51:50Z</dcterms:modified>
</cp:coreProperties>
</file>